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0"/>
  </p:notesMasterIdLst>
  <p:sldIdLst>
    <p:sldId id="256" r:id="rId2"/>
    <p:sldId id="261" r:id="rId3"/>
    <p:sldId id="262" r:id="rId4"/>
    <p:sldId id="259" r:id="rId5"/>
    <p:sldId id="266" r:id="rId6"/>
    <p:sldId id="258" r:id="rId7"/>
    <p:sldId id="263" r:id="rId8"/>
    <p:sldId id="265"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Zusammenfassungsabschnitt" id="{768A8BFC-F16C-4432-B10E-6F68A30C1DC2}">
          <p14:sldIdLst/>
        </p14:section>
        <p14:section name="Address Resolution  Protocol" id="{3D218F24-9BB5-48BE-9A8A-FBE3ECBF590D}">
          <p14:sldIdLst>
            <p14:sldId id="256"/>
          </p14:sldIdLst>
        </p14:section>
        <p14:section name="ARP Beispiel" id="{EF81F0D7-8BEB-4B6E-9AEC-0CCC159B2FE0}">
          <p14:sldIdLst>
            <p14:sldId id="261"/>
          </p14:sldIdLst>
        </p14:section>
        <p14:section name="ARP Beispiel" id="{10967F09-9888-4990-86F2-0A9329B2F561}">
          <p14:sldIdLst>
            <p14:sldId id="262"/>
          </p14:sldIdLst>
        </p14:section>
        <p14:section name="Aufgaben des ARPs" id="{ECE90902-7C65-4D22-86DB-BBA956B88A57}">
          <p14:sldIdLst>
            <p14:sldId id="259"/>
            <p14:sldId id="266"/>
          </p14:sldIdLst>
        </p14:section>
        <p14:section name="Typischer Ablauf einer Adressaufloesung" id="{7B018431-6D3F-482B-8484-D4A00C4B2054}">
          <p14:sldIdLst>
            <p14:sldId id="258"/>
          </p14:sldIdLst>
        </p14:section>
        <p14:section name="ARP- Cache" id="{4249F2B8-69E3-492D-909C-FC8789C7FE90}">
          <p14:sldIdLst>
            <p14:sldId id="263"/>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4F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123B91-3E2D-4CB4-8F4D-75D1B326FF4F}" v="2268" dt="2018-09-19T21:03:09.045"/>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25" autoAdjust="0"/>
    <p:restoredTop sz="61287" autoAdjust="0"/>
  </p:normalViewPr>
  <p:slideViewPr>
    <p:cSldViewPr snapToGrid="0">
      <p:cViewPr varScale="1">
        <p:scale>
          <a:sx n="50" d="100"/>
          <a:sy n="50" d="100"/>
        </p:scale>
        <p:origin x="1416" y="3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x Klagge" userId="a7ddfc1fd6e8a00c" providerId="LiveId" clId="{63123B91-3E2D-4CB4-8F4D-75D1B326FF4F}"/>
    <pc:docChg chg="undo redo custSel mod addSld delSld modSld sldOrd modMainMaster addSection modSection">
      <pc:chgData name="Felix Klagge" userId="a7ddfc1fd6e8a00c" providerId="LiveId" clId="{63123B91-3E2D-4CB4-8F4D-75D1B326FF4F}" dt="2018-09-19T21:03:09.045" v="2237"/>
      <pc:docMkLst>
        <pc:docMk/>
      </pc:docMkLst>
      <pc:sldChg chg="addSp modSp setBg">
        <pc:chgData name="Felix Klagge" userId="a7ddfc1fd6e8a00c" providerId="LiveId" clId="{63123B91-3E2D-4CB4-8F4D-75D1B326FF4F}" dt="2018-09-19T20:51:38.935" v="2081"/>
        <pc:sldMkLst>
          <pc:docMk/>
          <pc:sldMk cId="3643086506" sldId="256"/>
        </pc:sldMkLst>
        <pc:spChg chg="mod">
          <ac:chgData name="Felix Klagge" userId="a7ddfc1fd6e8a00c" providerId="LiveId" clId="{63123B91-3E2D-4CB4-8F4D-75D1B326FF4F}" dt="2018-09-12T16:18:48.725" v="103" actId="403"/>
          <ac:spMkLst>
            <pc:docMk/>
            <pc:sldMk cId="3643086506" sldId="256"/>
            <ac:spMk id="2" creationId="{00000000-0000-0000-0000-000000000000}"/>
          </ac:spMkLst>
        </pc:spChg>
        <pc:spChg chg="mod ord">
          <ac:chgData name="Felix Klagge" userId="a7ddfc1fd6e8a00c" providerId="LiveId" clId="{63123B91-3E2D-4CB4-8F4D-75D1B326FF4F}" dt="2018-09-12T21:02:48.513" v="1907" actId="20577"/>
          <ac:spMkLst>
            <pc:docMk/>
            <pc:sldMk cId="3643086506" sldId="256"/>
            <ac:spMk id="3" creationId="{00000000-0000-0000-0000-000000000000}"/>
          </ac:spMkLst>
        </pc:spChg>
        <pc:spChg chg="add">
          <ac:chgData name="Felix Klagge" userId="a7ddfc1fd6e8a00c" providerId="LiveId" clId="{63123B91-3E2D-4CB4-8F4D-75D1B326FF4F}" dt="2018-09-12T16:10:55.769" v="2" actId="26606"/>
          <ac:spMkLst>
            <pc:docMk/>
            <pc:sldMk cId="3643086506" sldId="256"/>
            <ac:spMk id="8" creationId="{597EA66B-2AAB-42B0-9F9D-38920D8D82D7}"/>
          </ac:spMkLst>
        </pc:spChg>
        <pc:spChg chg="add">
          <ac:chgData name="Felix Klagge" userId="a7ddfc1fd6e8a00c" providerId="LiveId" clId="{63123B91-3E2D-4CB4-8F4D-75D1B326FF4F}" dt="2018-09-12T16:10:55.769" v="2" actId="26606"/>
          <ac:spMkLst>
            <pc:docMk/>
            <pc:sldMk cId="3643086506" sldId="256"/>
            <ac:spMk id="10" creationId="{D360EBE3-31BB-422F-AA87-FA3873DAE484}"/>
          </ac:spMkLst>
        </pc:spChg>
      </pc:sldChg>
      <pc:sldChg chg="addSp delSp modSp modTransition setBg modAnim modNotesTx">
        <pc:chgData name="Felix Klagge" userId="a7ddfc1fd6e8a00c" providerId="LiveId" clId="{63123B91-3E2D-4CB4-8F4D-75D1B326FF4F}" dt="2018-09-19T20:53:01.196" v="2090"/>
        <pc:sldMkLst>
          <pc:docMk/>
          <pc:sldMk cId="1195790326" sldId="258"/>
        </pc:sldMkLst>
        <pc:spChg chg="mod">
          <ac:chgData name="Felix Klagge" userId="a7ddfc1fd6e8a00c" providerId="LiveId" clId="{63123B91-3E2D-4CB4-8F4D-75D1B326FF4F}" dt="2018-09-12T18:00:01.404" v="1897" actId="20577"/>
          <ac:spMkLst>
            <pc:docMk/>
            <pc:sldMk cId="1195790326" sldId="258"/>
            <ac:spMk id="2" creationId="{00000000-0000-0000-0000-000000000000}"/>
          </ac:spMkLst>
        </pc:spChg>
        <pc:spChg chg="mod">
          <ac:chgData name="Felix Klagge" userId="a7ddfc1fd6e8a00c" providerId="LiveId" clId="{63123B91-3E2D-4CB4-8F4D-75D1B326FF4F}" dt="2018-09-19T19:17:09.449" v="2062" actId="1036"/>
          <ac:spMkLst>
            <pc:docMk/>
            <pc:sldMk cId="1195790326" sldId="258"/>
            <ac:spMk id="11" creationId="{82347683-37EA-4DC8-8ED7-8F1FB940DE6E}"/>
          </ac:spMkLst>
        </pc:spChg>
        <pc:spChg chg="mod">
          <ac:chgData name="Felix Klagge" userId="a7ddfc1fd6e8a00c" providerId="LiveId" clId="{63123B91-3E2D-4CB4-8F4D-75D1B326FF4F}" dt="2018-09-19T19:16:52.242" v="2056" actId="1076"/>
          <ac:spMkLst>
            <pc:docMk/>
            <pc:sldMk cId="1195790326" sldId="258"/>
            <ac:spMk id="12" creationId="{4604320D-34F9-4B37-8F8C-CFB7FA61BEA5}"/>
          </ac:spMkLst>
        </pc:spChg>
        <pc:spChg chg="mod">
          <ac:chgData name="Felix Klagge" userId="a7ddfc1fd6e8a00c" providerId="LiveId" clId="{63123B91-3E2D-4CB4-8F4D-75D1B326FF4F}" dt="2018-09-12T17:23:37.807" v="1053" actId="1076"/>
          <ac:spMkLst>
            <pc:docMk/>
            <pc:sldMk cId="1195790326" sldId="258"/>
            <ac:spMk id="22" creationId="{2B47DDBC-205A-438D-82C4-908AF54CD6A1}"/>
          </ac:spMkLst>
        </pc:spChg>
        <pc:spChg chg="mod">
          <ac:chgData name="Felix Klagge" userId="a7ddfc1fd6e8a00c" providerId="LiveId" clId="{63123B91-3E2D-4CB4-8F4D-75D1B326FF4F}" dt="2018-09-12T17:33:29.166" v="1376" actId="20577"/>
          <ac:spMkLst>
            <pc:docMk/>
            <pc:sldMk cId="1195790326" sldId="258"/>
            <ac:spMk id="23" creationId="{E7D05CA5-3AB8-40BE-9658-29016DEBA382}"/>
          </ac:spMkLst>
        </pc:spChg>
        <pc:spChg chg="mod">
          <ac:chgData name="Felix Klagge" userId="a7ddfc1fd6e8a00c" providerId="LiveId" clId="{63123B91-3E2D-4CB4-8F4D-75D1B326FF4F}" dt="2018-09-12T17:33:03.911" v="1360" actId="1037"/>
          <ac:spMkLst>
            <pc:docMk/>
            <pc:sldMk cId="1195790326" sldId="258"/>
            <ac:spMk id="24" creationId="{1F82AEB5-F8EE-4517-820B-F4C9F9972017}"/>
          </ac:spMkLst>
        </pc:spChg>
        <pc:spChg chg="add mod">
          <ac:chgData name="Felix Klagge" userId="a7ddfc1fd6e8a00c" providerId="LiveId" clId="{63123B91-3E2D-4CB4-8F4D-75D1B326FF4F}" dt="2018-09-19T19:16:03.403" v="2042" actId="1076"/>
          <ac:spMkLst>
            <pc:docMk/>
            <pc:sldMk cId="1195790326" sldId="258"/>
            <ac:spMk id="28" creationId="{95D914E5-1209-4D64-82BC-FAD97BF451C7}"/>
          </ac:spMkLst>
        </pc:spChg>
        <pc:spChg chg="mod">
          <ac:chgData name="Felix Klagge" userId="a7ddfc1fd6e8a00c" providerId="LiveId" clId="{63123B91-3E2D-4CB4-8F4D-75D1B326FF4F}" dt="2018-09-19T19:16:40.870" v="2055" actId="1076"/>
          <ac:spMkLst>
            <pc:docMk/>
            <pc:sldMk cId="1195790326" sldId="258"/>
            <ac:spMk id="29" creationId="{9AE5E93B-A84F-4A9F-B426-E6958B1B4ACE}"/>
          </ac:spMkLst>
        </pc:spChg>
        <pc:spChg chg="add mod">
          <ac:chgData name="Felix Klagge" userId="a7ddfc1fd6e8a00c" providerId="LiveId" clId="{63123B91-3E2D-4CB4-8F4D-75D1B326FF4F}" dt="2018-09-12T17:33:26.512" v="1373" actId="20577"/>
          <ac:spMkLst>
            <pc:docMk/>
            <pc:sldMk cId="1195790326" sldId="258"/>
            <ac:spMk id="30" creationId="{1D47B75F-A712-441A-A2BB-67508064634C}"/>
          </ac:spMkLst>
        </pc:spChg>
        <pc:spChg chg="mod">
          <ac:chgData name="Felix Klagge" userId="a7ddfc1fd6e8a00c" providerId="LiveId" clId="{63123B91-3E2D-4CB4-8F4D-75D1B326FF4F}" dt="2018-09-12T17:29:04.427" v="1221" actId="120"/>
          <ac:spMkLst>
            <pc:docMk/>
            <pc:sldMk cId="1195790326" sldId="258"/>
            <ac:spMk id="47" creationId="{7CD24E79-6037-4BF2-9A86-11A9B1CC76BA}"/>
          </ac:spMkLst>
        </pc:spChg>
        <pc:spChg chg="mod">
          <ac:chgData name="Felix Klagge" userId="a7ddfc1fd6e8a00c" providerId="LiveId" clId="{63123B91-3E2D-4CB4-8F4D-75D1B326FF4F}" dt="2018-09-12T17:29:24.388" v="1250" actId="20577"/>
          <ac:spMkLst>
            <pc:docMk/>
            <pc:sldMk cId="1195790326" sldId="258"/>
            <ac:spMk id="48" creationId="{C1D2C35D-1F0E-4DD3-B84B-C7E88170B289}"/>
          </ac:spMkLst>
        </pc:spChg>
        <pc:spChg chg="del">
          <ac:chgData name="Felix Klagge" userId="a7ddfc1fd6e8a00c" providerId="LiveId" clId="{63123B91-3E2D-4CB4-8F4D-75D1B326FF4F}" dt="2018-09-12T17:25:07.694" v="1081" actId="478"/>
          <ac:spMkLst>
            <pc:docMk/>
            <pc:sldMk cId="1195790326" sldId="258"/>
            <ac:spMk id="54" creationId="{11B16C83-1DDA-47D4-81F4-830902D75666}"/>
          </ac:spMkLst>
        </pc:spChg>
        <pc:spChg chg="mod">
          <ac:chgData name="Felix Klagge" userId="a7ddfc1fd6e8a00c" providerId="LiveId" clId="{63123B91-3E2D-4CB4-8F4D-75D1B326FF4F}" dt="2018-09-19T19:16:07.874" v="2046" actId="1038"/>
          <ac:spMkLst>
            <pc:docMk/>
            <pc:sldMk cId="1195790326" sldId="258"/>
            <ac:spMk id="55" creationId="{9A1FE343-DDE6-4C7E-8428-4563453A4ACE}"/>
          </ac:spMkLst>
        </pc:spChg>
        <pc:spChg chg="del">
          <ac:chgData name="Felix Klagge" userId="a7ddfc1fd6e8a00c" providerId="LiveId" clId="{63123B91-3E2D-4CB4-8F4D-75D1B326FF4F}" dt="2018-09-12T17:26:03.862" v="1087" actId="478"/>
          <ac:spMkLst>
            <pc:docMk/>
            <pc:sldMk cId="1195790326" sldId="258"/>
            <ac:spMk id="56" creationId="{3C369BF2-5D6A-4673-A62F-DE45868832BE}"/>
          </ac:spMkLst>
        </pc:spChg>
        <pc:spChg chg="del mod">
          <ac:chgData name="Felix Klagge" userId="a7ddfc1fd6e8a00c" providerId="LiveId" clId="{63123B91-3E2D-4CB4-8F4D-75D1B326FF4F}" dt="2018-09-12T17:26:05.668" v="1088" actId="478"/>
          <ac:spMkLst>
            <pc:docMk/>
            <pc:sldMk cId="1195790326" sldId="258"/>
            <ac:spMk id="57" creationId="{D35C3A2A-5D80-4B40-A8AA-6140D8491E9E}"/>
          </ac:spMkLst>
        </pc:spChg>
        <pc:picChg chg="del">
          <ac:chgData name="Felix Klagge" userId="a7ddfc1fd6e8a00c" providerId="LiveId" clId="{63123B91-3E2D-4CB4-8F4D-75D1B326FF4F}" dt="2018-09-12T17:24:27.777" v="1064" actId="478"/>
          <ac:picMkLst>
            <pc:docMk/>
            <pc:sldMk cId="1195790326" sldId="258"/>
            <ac:picMk id="32" creationId="{9E4844C4-9BC4-4606-81DF-4671329DA29B}"/>
          </ac:picMkLst>
        </pc:picChg>
        <pc:picChg chg="del">
          <ac:chgData name="Felix Klagge" userId="a7ddfc1fd6e8a00c" providerId="LiveId" clId="{63123B91-3E2D-4CB4-8F4D-75D1B326FF4F}" dt="2018-09-12T17:24:28.665" v="1065" actId="478"/>
          <ac:picMkLst>
            <pc:docMk/>
            <pc:sldMk cId="1195790326" sldId="258"/>
            <ac:picMk id="33" creationId="{01FF1DF1-C10C-4D05-AB57-8D7A3BC37808}"/>
          </ac:picMkLst>
        </pc:picChg>
        <pc:cxnChg chg="mod">
          <ac:chgData name="Felix Klagge" userId="a7ddfc1fd6e8a00c" providerId="LiveId" clId="{63123B91-3E2D-4CB4-8F4D-75D1B326FF4F}" dt="2018-09-12T17:23:46.853" v="1054" actId="208"/>
          <ac:cxnSpMkLst>
            <pc:docMk/>
            <pc:sldMk cId="1195790326" sldId="258"/>
            <ac:cxnSpMk id="7" creationId="{3DA78CC9-1F92-404E-9B45-C2AA1EA70066}"/>
          </ac:cxnSpMkLst>
        </pc:cxnChg>
        <pc:cxnChg chg="mod">
          <ac:chgData name="Felix Klagge" userId="a7ddfc1fd6e8a00c" providerId="LiveId" clId="{63123B91-3E2D-4CB4-8F4D-75D1B326FF4F}" dt="2018-09-12T17:23:09.121" v="1040" actId="14100"/>
          <ac:cxnSpMkLst>
            <pc:docMk/>
            <pc:sldMk cId="1195790326" sldId="258"/>
            <ac:cxnSpMk id="20" creationId="{17F638B0-1F7D-4D44-8EEB-FE5B212D6B31}"/>
          </ac:cxnSpMkLst>
        </pc:cxnChg>
        <pc:cxnChg chg="mod">
          <ac:chgData name="Felix Klagge" userId="a7ddfc1fd6e8a00c" providerId="LiveId" clId="{63123B91-3E2D-4CB4-8F4D-75D1B326FF4F}" dt="2018-09-12T17:22:59.072" v="1039" actId="208"/>
          <ac:cxnSpMkLst>
            <pc:docMk/>
            <pc:sldMk cId="1195790326" sldId="258"/>
            <ac:cxnSpMk id="26" creationId="{299AEAA0-DA32-415F-BD34-0DEFA9EE037E}"/>
          </ac:cxnSpMkLst>
        </pc:cxnChg>
        <pc:cxnChg chg="del">
          <ac:chgData name="Felix Klagge" userId="a7ddfc1fd6e8a00c" providerId="LiveId" clId="{63123B91-3E2D-4CB4-8F4D-75D1B326FF4F}" dt="2018-09-12T17:25:23.390" v="1085" actId="478"/>
          <ac:cxnSpMkLst>
            <pc:docMk/>
            <pc:sldMk cId="1195790326" sldId="258"/>
            <ac:cxnSpMk id="52" creationId="{C29352D8-08FD-4615-9412-B805D8F79FD3}"/>
          </ac:cxnSpMkLst>
        </pc:cxnChg>
        <pc:cxnChg chg="del">
          <ac:chgData name="Felix Klagge" userId="a7ddfc1fd6e8a00c" providerId="LiveId" clId="{63123B91-3E2D-4CB4-8F4D-75D1B326FF4F}" dt="2018-09-12T17:25:21.935" v="1084" actId="478"/>
          <ac:cxnSpMkLst>
            <pc:docMk/>
            <pc:sldMk cId="1195790326" sldId="258"/>
            <ac:cxnSpMk id="53" creationId="{2E02D44F-72EA-4B18-A4BB-4DB4D1B392FB}"/>
          </ac:cxnSpMkLst>
        </pc:cxnChg>
      </pc:sldChg>
      <pc:sldChg chg="addSp delSp modSp modTransition setBg delAnim modAnim modNotesTx">
        <pc:chgData name="Felix Klagge" userId="a7ddfc1fd6e8a00c" providerId="LiveId" clId="{63123B91-3E2D-4CB4-8F4D-75D1B326FF4F}" dt="2018-09-19T21:02:47.891" v="2235" actId="1076"/>
        <pc:sldMkLst>
          <pc:docMk/>
          <pc:sldMk cId="522683940" sldId="259"/>
        </pc:sldMkLst>
        <pc:spChg chg="mod">
          <ac:chgData name="Felix Klagge" userId="a7ddfc1fd6e8a00c" providerId="LiveId" clId="{63123B91-3E2D-4CB4-8F4D-75D1B326FF4F}" dt="2018-09-19T20:59:58.172" v="2145" actId="20577"/>
          <ac:spMkLst>
            <pc:docMk/>
            <pc:sldMk cId="522683940" sldId="259"/>
            <ac:spMk id="2" creationId="{00000000-0000-0000-0000-000000000000}"/>
          </ac:spMkLst>
        </pc:spChg>
        <pc:spChg chg="add del mod">
          <ac:chgData name="Felix Klagge" userId="a7ddfc1fd6e8a00c" providerId="LiveId" clId="{63123B91-3E2D-4CB4-8F4D-75D1B326FF4F}" dt="2018-09-19T20:59:42.295" v="2139" actId="478"/>
          <ac:spMkLst>
            <pc:docMk/>
            <pc:sldMk cId="522683940" sldId="259"/>
            <ac:spMk id="3" creationId="{1D7C4100-1D95-4303-A52D-8A1E68E6C5D9}"/>
          </ac:spMkLst>
        </pc:spChg>
        <pc:spChg chg="add del mod">
          <ac:chgData name="Felix Klagge" userId="a7ddfc1fd6e8a00c" providerId="LiveId" clId="{63123B91-3E2D-4CB4-8F4D-75D1B326FF4F}" dt="2018-09-19T20:59:40.963" v="2138" actId="478"/>
          <ac:spMkLst>
            <pc:docMk/>
            <pc:sldMk cId="522683940" sldId="259"/>
            <ac:spMk id="20" creationId="{33C50336-F767-4C21-A8AF-B804413681FC}"/>
          </ac:spMkLst>
        </pc:spChg>
        <pc:spChg chg="del mod">
          <ac:chgData name="Felix Klagge" userId="a7ddfc1fd6e8a00c" providerId="LiveId" clId="{63123B91-3E2D-4CB4-8F4D-75D1B326FF4F}" dt="2018-09-19T20:58:05.516" v="2110" actId="478"/>
          <ac:spMkLst>
            <pc:docMk/>
            <pc:sldMk cId="522683940" sldId="259"/>
            <ac:spMk id="51" creationId="{A1D850CB-1D87-436F-B71D-35F1E2240B8C}"/>
          </ac:spMkLst>
        </pc:spChg>
        <pc:spChg chg="del mod">
          <ac:chgData name="Felix Klagge" userId="a7ddfc1fd6e8a00c" providerId="LiveId" clId="{63123B91-3E2D-4CB4-8F4D-75D1B326FF4F}" dt="2018-09-12T17:15:21.490" v="763" actId="1076"/>
          <ac:spMkLst>
            <pc:docMk/>
            <pc:sldMk cId="522683940" sldId="259"/>
            <ac:spMk id="52" creationId="{6A90143B-7D0C-45B8-9BF7-A4ABE748C054}"/>
          </ac:spMkLst>
        </pc:spChg>
        <pc:spChg chg="del mod">
          <ac:chgData name="Felix Klagge" userId="a7ddfc1fd6e8a00c" providerId="LiveId" clId="{63123B91-3E2D-4CB4-8F4D-75D1B326FF4F}" dt="2018-09-19T19:14:49.369" v="1986" actId="478"/>
          <ac:spMkLst>
            <pc:docMk/>
            <pc:sldMk cId="522683940" sldId="259"/>
            <ac:spMk id="53" creationId="{D54DD237-7E11-4D63-A852-974B37D241E0}"/>
          </ac:spMkLst>
        </pc:spChg>
        <pc:spChg chg="del mod">
          <ac:chgData name="Felix Klagge" userId="a7ddfc1fd6e8a00c" providerId="LiveId" clId="{63123B91-3E2D-4CB4-8F4D-75D1B326FF4F}" dt="2018-09-12T17:15:59.819" v="841" actId="1076"/>
          <ac:spMkLst>
            <pc:docMk/>
            <pc:sldMk cId="522683940" sldId="259"/>
            <ac:spMk id="54" creationId="{7E545F8A-47E9-4479-90DB-4DFB98D72AC2}"/>
          </ac:spMkLst>
        </pc:spChg>
        <pc:picChg chg="add del mod">
          <ac:chgData name="Felix Klagge" userId="a7ddfc1fd6e8a00c" providerId="LiveId" clId="{63123B91-3E2D-4CB4-8F4D-75D1B326FF4F}" dt="2018-09-19T19:14:49.369" v="1986" actId="478"/>
          <ac:picMkLst>
            <pc:docMk/>
            <pc:sldMk cId="522683940" sldId="259"/>
            <ac:picMk id="4" creationId="{B22E0CA3-6397-4B69-9520-C66D6E4CC63F}"/>
          </ac:picMkLst>
        </pc:picChg>
        <pc:picChg chg="mod">
          <ac:chgData name="Felix Klagge" userId="a7ddfc1fd6e8a00c" providerId="LiveId" clId="{63123B91-3E2D-4CB4-8F4D-75D1B326FF4F}" dt="2018-09-19T21:02:20.273" v="2225" actId="14100"/>
          <ac:picMkLst>
            <pc:docMk/>
            <pc:sldMk cId="522683940" sldId="259"/>
            <ac:picMk id="15" creationId="{6FD39CBA-E368-400D-A939-8176DB247B5C}"/>
          </ac:picMkLst>
        </pc:picChg>
        <pc:picChg chg="mod">
          <ac:chgData name="Felix Klagge" userId="a7ddfc1fd6e8a00c" providerId="LiveId" clId="{63123B91-3E2D-4CB4-8F4D-75D1B326FF4F}" dt="2018-09-19T21:02:30.670" v="2229" actId="14100"/>
          <ac:picMkLst>
            <pc:docMk/>
            <pc:sldMk cId="522683940" sldId="259"/>
            <ac:picMk id="16" creationId="{53F91FE5-C256-4639-B108-8127A50A57D9}"/>
          </ac:picMkLst>
        </pc:picChg>
        <pc:picChg chg="mod">
          <ac:chgData name="Felix Klagge" userId="a7ddfc1fd6e8a00c" providerId="LiveId" clId="{63123B91-3E2D-4CB4-8F4D-75D1B326FF4F}" dt="2018-09-19T21:02:28.680" v="2228" actId="14100"/>
          <ac:picMkLst>
            <pc:docMk/>
            <pc:sldMk cId="522683940" sldId="259"/>
            <ac:picMk id="17" creationId="{ED6031AC-DC27-473B-8CD1-215EC4195A88}"/>
          </ac:picMkLst>
        </pc:picChg>
        <pc:picChg chg="mod">
          <ac:chgData name="Felix Klagge" userId="a7ddfc1fd6e8a00c" providerId="LiveId" clId="{63123B91-3E2D-4CB4-8F4D-75D1B326FF4F}" dt="2018-09-19T21:02:26.104" v="2227" actId="14100"/>
          <ac:picMkLst>
            <pc:docMk/>
            <pc:sldMk cId="522683940" sldId="259"/>
            <ac:picMk id="18" creationId="{5BF0E49A-1BC9-4B16-8A31-E5B4F29E2A71}"/>
          </ac:picMkLst>
        </pc:picChg>
        <pc:picChg chg="mod">
          <ac:chgData name="Felix Klagge" userId="a7ddfc1fd6e8a00c" providerId="LiveId" clId="{63123B91-3E2D-4CB4-8F4D-75D1B326FF4F}" dt="2018-09-19T21:02:23.188" v="2226" actId="14100"/>
          <ac:picMkLst>
            <pc:docMk/>
            <pc:sldMk cId="522683940" sldId="259"/>
            <ac:picMk id="19" creationId="{FEED23DD-0020-46B1-B619-53908CF1B0A2}"/>
          </ac:picMkLst>
        </pc:picChg>
        <pc:picChg chg="add del mod">
          <ac:chgData name="Felix Klagge" userId="a7ddfc1fd6e8a00c" providerId="LiveId" clId="{63123B91-3E2D-4CB4-8F4D-75D1B326FF4F}" dt="2018-09-12T17:17:24.231" v="988" actId="478"/>
          <ac:picMkLst>
            <pc:docMk/>
            <pc:sldMk cId="522683940" sldId="259"/>
            <ac:picMk id="20" creationId="{E41A60BC-5F17-438D-92E2-49A086FC9075}"/>
          </ac:picMkLst>
        </pc:picChg>
        <pc:picChg chg="add del mod">
          <ac:chgData name="Felix Klagge" userId="a7ddfc1fd6e8a00c" providerId="LiveId" clId="{63123B91-3E2D-4CB4-8F4D-75D1B326FF4F}" dt="2018-09-19T19:14:49.369" v="1986" actId="478"/>
          <ac:picMkLst>
            <pc:docMk/>
            <pc:sldMk cId="522683940" sldId="259"/>
            <ac:picMk id="22" creationId="{540ECDDF-F14B-45E4-A45A-087D85C382BE}"/>
          </ac:picMkLst>
        </pc:picChg>
        <pc:picChg chg="add del mod">
          <ac:chgData name="Felix Klagge" userId="a7ddfc1fd6e8a00c" providerId="LiveId" clId="{63123B91-3E2D-4CB4-8F4D-75D1B326FF4F}" dt="2018-09-19T19:14:49.369" v="1986" actId="478"/>
          <ac:picMkLst>
            <pc:docMk/>
            <pc:sldMk cId="522683940" sldId="259"/>
            <ac:picMk id="24" creationId="{DD544E03-403A-45AA-8202-4F778DBBDB52}"/>
          </ac:picMkLst>
        </pc:picChg>
        <pc:picChg chg="add del mod">
          <ac:chgData name="Felix Klagge" userId="a7ddfc1fd6e8a00c" providerId="LiveId" clId="{63123B91-3E2D-4CB4-8F4D-75D1B326FF4F}" dt="2018-09-19T19:14:49.369" v="1986" actId="478"/>
          <ac:picMkLst>
            <pc:docMk/>
            <pc:sldMk cId="522683940" sldId="259"/>
            <ac:picMk id="26" creationId="{A4599375-6615-4CC8-B397-81D1D85ED8CC}"/>
          </ac:picMkLst>
        </pc:picChg>
        <pc:picChg chg="add del mod">
          <ac:chgData name="Felix Klagge" userId="a7ddfc1fd6e8a00c" providerId="LiveId" clId="{63123B91-3E2D-4CB4-8F4D-75D1B326FF4F}" dt="2018-09-19T19:14:49.369" v="1986" actId="478"/>
          <ac:picMkLst>
            <pc:docMk/>
            <pc:sldMk cId="522683940" sldId="259"/>
            <ac:picMk id="28" creationId="{27DFBB34-0563-46DD-9A36-B29F3FBBD256}"/>
          </ac:picMkLst>
        </pc:picChg>
        <pc:picChg chg="add del mod">
          <ac:chgData name="Felix Klagge" userId="a7ddfc1fd6e8a00c" providerId="LiveId" clId="{63123B91-3E2D-4CB4-8F4D-75D1B326FF4F}" dt="2018-09-19T19:14:49.369" v="1986" actId="478"/>
          <ac:picMkLst>
            <pc:docMk/>
            <pc:sldMk cId="522683940" sldId="259"/>
            <ac:picMk id="35" creationId="{05BF9808-A366-4EED-8E10-F0A4C8BBF62A}"/>
          </ac:picMkLst>
        </pc:picChg>
        <pc:picChg chg="add mod">
          <ac:chgData name="Felix Klagge" userId="a7ddfc1fd6e8a00c" providerId="LiveId" clId="{63123B91-3E2D-4CB4-8F4D-75D1B326FF4F}" dt="2018-09-19T21:02:47.891" v="2235" actId="1076"/>
          <ac:picMkLst>
            <pc:docMk/>
            <pc:sldMk cId="522683940" sldId="259"/>
            <ac:picMk id="36" creationId="{0DB945D7-7766-4B71-8169-F17C96C29321}"/>
          </ac:picMkLst>
        </pc:picChg>
        <pc:picChg chg="mod">
          <ac:chgData name="Felix Klagge" userId="a7ddfc1fd6e8a00c" providerId="LiveId" clId="{63123B91-3E2D-4CB4-8F4D-75D1B326FF4F}" dt="2018-09-19T21:02:41.469" v="2233" actId="1076"/>
          <ac:picMkLst>
            <pc:docMk/>
            <pc:sldMk cId="522683940" sldId="259"/>
            <ac:picMk id="50" creationId="{4FEFE8C7-3C11-41F8-9861-171BCF9718C2}"/>
          </ac:picMkLst>
        </pc:picChg>
        <pc:cxnChg chg="mod">
          <ac:chgData name="Felix Klagge" userId="a7ddfc1fd6e8a00c" providerId="LiveId" clId="{63123B91-3E2D-4CB4-8F4D-75D1B326FF4F}" dt="2018-09-19T21:02:28.680" v="2228" actId="14100"/>
          <ac:cxnSpMkLst>
            <pc:docMk/>
            <pc:sldMk cId="522683940" sldId="259"/>
            <ac:cxnSpMk id="21" creationId="{FEC6D33A-7E90-4843-8D6F-8B3F3C1BFBB4}"/>
          </ac:cxnSpMkLst>
        </pc:cxnChg>
        <pc:cxnChg chg="mod">
          <ac:chgData name="Felix Klagge" userId="a7ddfc1fd6e8a00c" providerId="LiveId" clId="{63123B91-3E2D-4CB4-8F4D-75D1B326FF4F}" dt="2018-09-19T21:02:30.670" v="2229" actId="14100"/>
          <ac:cxnSpMkLst>
            <pc:docMk/>
            <pc:sldMk cId="522683940" sldId="259"/>
            <ac:cxnSpMk id="23" creationId="{D7D08659-FBBC-4C1F-941F-8535BEA0BC78}"/>
          </ac:cxnSpMkLst>
        </pc:cxnChg>
        <pc:cxnChg chg="mod">
          <ac:chgData name="Felix Klagge" userId="a7ddfc1fd6e8a00c" providerId="LiveId" clId="{63123B91-3E2D-4CB4-8F4D-75D1B326FF4F}" dt="2018-09-19T21:02:26.104" v="2227" actId="14100"/>
          <ac:cxnSpMkLst>
            <pc:docMk/>
            <pc:sldMk cId="522683940" sldId="259"/>
            <ac:cxnSpMk id="25" creationId="{9979CB0C-D18D-4BFF-82BC-AB622E100B0A}"/>
          </ac:cxnSpMkLst>
        </pc:cxnChg>
        <pc:cxnChg chg="mod">
          <ac:chgData name="Felix Klagge" userId="a7ddfc1fd6e8a00c" providerId="LiveId" clId="{63123B91-3E2D-4CB4-8F4D-75D1B326FF4F}" dt="2018-09-19T21:02:28.680" v="2228" actId="14100"/>
          <ac:cxnSpMkLst>
            <pc:docMk/>
            <pc:sldMk cId="522683940" sldId="259"/>
            <ac:cxnSpMk id="27" creationId="{2A002925-70F5-4F93-A8FB-2249B09BC07E}"/>
          </ac:cxnSpMkLst>
        </pc:cxnChg>
        <pc:cxnChg chg="mod">
          <ac:chgData name="Felix Klagge" userId="a7ddfc1fd6e8a00c" providerId="LiveId" clId="{63123B91-3E2D-4CB4-8F4D-75D1B326FF4F}" dt="2018-09-19T21:02:30.670" v="2229" actId="14100"/>
          <ac:cxnSpMkLst>
            <pc:docMk/>
            <pc:sldMk cId="522683940" sldId="259"/>
            <ac:cxnSpMk id="29" creationId="{F1FF99D8-CB55-4065-822A-761141AD243D}"/>
          </ac:cxnSpMkLst>
        </pc:cxnChg>
        <pc:cxnChg chg="add del mod">
          <ac:chgData name="Felix Klagge" userId="a7ddfc1fd6e8a00c" providerId="LiveId" clId="{63123B91-3E2D-4CB4-8F4D-75D1B326FF4F}" dt="2018-09-19T19:14:49.369" v="1986" actId="478"/>
          <ac:cxnSpMkLst>
            <pc:docMk/>
            <pc:sldMk cId="522683940" sldId="259"/>
            <ac:cxnSpMk id="30" creationId="{1551C64E-F8F2-4A16-A86D-0FF6B8F463BB}"/>
          </ac:cxnSpMkLst>
        </pc:cxnChg>
        <pc:cxnChg chg="add del mod">
          <ac:chgData name="Felix Klagge" userId="a7ddfc1fd6e8a00c" providerId="LiveId" clId="{63123B91-3E2D-4CB4-8F4D-75D1B326FF4F}" dt="2018-09-19T19:14:49.369" v="1986" actId="478"/>
          <ac:cxnSpMkLst>
            <pc:docMk/>
            <pc:sldMk cId="522683940" sldId="259"/>
            <ac:cxnSpMk id="31" creationId="{07DA9AF0-C62A-4416-8CB4-1E62F28D810E}"/>
          </ac:cxnSpMkLst>
        </pc:cxnChg>
        <pc:cxnChg chg="add del mod">
          <ac:chgData name="Felix Klagge" userId="a7ddfc1fd6e8a00c" providerId="LiveId" clId="{63123B91-3E2D-4CB4-8F4D-75D1B326FF4F}" dt="2018-09-19T19:14:49.369" v="1986" actId="478"/>
          <ac:cxnSpMkLst>
            <pc:docMk/>
            <pc:sldMk cId="522683940" sldId="259"/>
            <ac:cxnSpMk id="32" creationId="{75B9A22A-C897-45CC-9F30-3CC7439F7965}"/>
          </ac:cxnSpMkLst>
        </pc:cxnChg>
        <pc:cxnChg chg="add del mod">
          <ac:chgData name="Felix Klagge" userId="a7ddfc1fd6e8a00c" providerId="LiveId" clId="{63123B91-3E2D-4CB4-8F4D-75D1B326FF4F}" dt="2018-09-19T19:14:49.369" v="1986" actId="478"/>
          <ac:cxnSpMkLst>
            <pc:docMk/>
            <pc:sldMk cId="522683940" sldId="259"/>
            <ac:cxnSpMk id="33" creationId="{42ED7E88-8362-44EF-A7FC-8A8156713520}"/>
          </ac:cxnSpMkLst>
        </pc:cxnChg>
        <pc:cxnChg chg="add del mod">
          <ac:chgData name="Felix Klagge" userId="a7ddfc1fd6e8a00c" providerId="LiveId" clId="{63123B91-3E2D-4CB4-8F4D-75D1B326FF4F}" dt="2018-09-19T19:14:49.369" v="1986" actId="478"/>
          <ac:cxnSpMkLst>
            <pc:docMk/>
            <pc:sldMk cId="522683940" sldId="259"/>
            <ac:cxnSpMk id="34" creationId="{49F33E70-C349-4D3B-A52A-507C0CFA8913}"/>
          </ac:cxnSpMkLst>
        </pc:cxnChg>
      </pc:sldChg>
      <pc:sldChg chg="addSp delSp modSp add modTransition setBg modAnim">
        <pc:chgData name="Felix Klagge" userId="a7ddfc1fd6e8a00c" providerId="LiveId" clId="{63123B91-3E2D-4CB4-8F4D-75D1B326FF4F}" dt="2018-09-19T19:13:53.486" v="1923" actId="1076"/>
        <pc:sldMkLst>
          <pc:docMk/>
          <pc:sldMk cId="2863907434" sldId="261"/>
        </pc:sldMkLst>
        <pc:spChg chg="mod">
          <ac:chgData name="Felix Klagge" userId="a7ddfc1fd6e8a00c" providerId="LiveId" clId="{63123B91-3E2D-4CB4-8F4D-75D1B326FF4F}" dt="2018-09-19T19:13:53.486" v="1923" actId="1076"/>
          <ac:spMkLst>
            <pc:docMk/>
            <pc:sldMk cId="2863907434" sldId="261"/>
            <ac:spMk id="2" creationId="{11D2BBC2-6899-4357-A5AA-94973E1C9845}"/>
          </ac:spMkLst>
        </pc:spChg>
        <pc:spChg chg="del">
          <ac:chgData name="Felix Klagge" userId="a7ddfc1fd6e8a00c" providerId="LiveId" clId="{63123B91-3E2D-4CB4-8F4D-75D1B326FF4F}" dt="2018-09-12T16:21:37.228" v="107" actId="931"/>
          <ac:spMkLst>
            <pc:docMk/>
            <pc:sldMk cId="2863907434" sldId="261"/>
            <ac:spMk id="3" creationId="{A63510CA-9C60-4B5C-969A-A143AA015040}"/>
          </ac:spMkLst>
        </pc:spChg>
        <pc:spChg chg="add del mod">
          <ac:chgData name="Felix Klagge" userId="a7ddfc1fd6e8a00c" providerId="LiveId" clId="{63123B91-3E2D-4CB4-8F4D-75D1B326FF4F}" dt="2018-09-12T16:23:52.322" v="216" actId="931"/>
          <ac:spMkLst>
            <pc:docMk/>
            <pc:sldMk cId="2863907434" sldId="261"/>
            <ac:spMk id="7" creationId="{C578F3FF-E261-4FDB-BC92-E71E3DAAF625}"/>
          </ac:spMkLst>
        </pc:spChg>
        <pc:grpChg chg="mod">
          <ac:chgData name="Felix Klagge" userId="a7ddfc1fd6e8a00c" providerId="LiveId" clId="{63123B91-3E2D-4CB4-8F4D-75D1B326FF4F}" dt="2018-09-12T17:06:37.465" v="730" actId="1076"/>
          <ac:grpSpMkLst>
            <pc:docMk/>
            <pc:sldMk cId="2863907434" sldId="261"/>
            <ac:grpSpMk id="1" creationId="{00000000-0000-0000-0000-000000000000}"/>
          </ac:grpSpMkLst>
        </pc:grpChg>
        <pc:picChg chg="add del mod ord">
          <ac:chgData name="Felix Klagge" userId="a7ddfc1fd6e8a00c" providerId="LiveId" clId="{63123B91-3E2D-4CB4-8F4D-75D1B326FF4F}" dt="2018-09-12T16:22:24.943" v="119" actId="478"/>
          <ac:picMkLst>
            <pc:docMk/>
            <pc:sldMk cId="2863907434" sldId="261"/>
            <ac:picMk id="5" creationId="{F0EFC73C-7F4A-440C-91D7-0A6BC4F236D8}"/>
          </ac:picMkLst>
        </pc:picChg>
        <pc:picChg chg="add mod">
          <ac:chgData name="Felix Klagge" userId="a7ddfc1fd6e8a00c" providerId="LiveId" clId="{63123B91-3E2D-4CB4-8F4D-75D1B326FF4F}" dt="2018-09-12T17:08:32.400" v="738" actId="1076"/>
          <ac:picMkLst>
            <pc:docMk/>
            <pc:sldMk cId="2863907434" sldId="261"/>
            <ac:picMk id="9" creationId="{D8052D69-BB1E-425C-BE00-7B0F6006552A}"/>
          </ac:picMkLst>
        </pc:picChg>
        <pc:picChg chg="add mod">
          <ac:chgData name="Felix Klagge" userId="a7ddfc1fd6e8a00c" providerId="LiveId" clId="{63123B91-3E2D-4CB4-8F4D-75D1B326FF4F}" dt="2018-09-12T17:06:37.465" v="730" actId="1076"/>
          <ac:picMkLst>
            <pc:docMk/>
            <pc:sldMk cId="2863907434" sldId="261"/>
            <ac:picMk id="11" creationId="{280959B5-7B5C-4232-903A-AC6D91426607}"/>
          </ac:picMkLst>
        </pc:picChg>
        <pc:picChg chg="add del mod">
          <ac:chgData name="Felix Klagge" userId="a7ddfc1fd6e8a00c" providerId="LiveId" clId="{63123B91-3E2D-4CB4-8F4D-75D1B326FF4F}" dt="2018-09-12T16:31:59.463" v="302" actId="478"/>
          <ac:picMkLst>
            <pc:docMk/>
            <pc:sldMk cId="2863907434" sldId="261"/>
            <ac:picMk id="13" creationId="{BFA3B905-20F1-41E5-9F77-8A6ABC6E5793}"/>
          </ac:picMkLst>
        </pc:picChg>
        <pc:picChg chg="add mod">
          <ac:chgData name="Felix Klagge" userId="a7ddfc1fd6e8a00c" providerId="LiveId" clId="{63123B91-3E2D-4CB4-8F4D-75D1B326FF4F}" dt="2018-09-12T17:06:37.465" v="730" actId="1076"/>
          <ac:picMkLst>
            <pc:docMk/>
            <pc:sldMk cId="2863907434" sldId="261"/>
            <ac:picMk id="15" creationId="{452F9695-D06A-4D2C-BA88-2B4D133A2D21}"/>
          </ac:picMkLst>
        </pc:picChg>
        <pc:picChg chg="add mod">
          <ac:chgData name="Felix Klagge" userId="a7ddfc1fd6e8a00c" providerId="LiveId" clId="{63123B91-3E2D-4CB4-8F4D-75D1B326FF4F}" dt="2018-09-12T17:06:37.465" v="730" actId="1076"/>
          <ac:picMkLst>
            <pc:docMk/>
            <pc:sldMk cId="2863907434" sldId="261"/>
            <ac:picMk id="16" creationId="{DD06360E-17B9-425D-8A0F-A48583A5AFA2}"/>
          </ac:picMkLst>
        </pc:picChg>
        <pc:picChg chg="add mod">
          <ac:chgData name="Felix Klagge" userId="a7ddfc1fd6e8a00c" providerId="LiveId" clId="{63123B91-3E2D-4CB4-8F4D-75D1B326FF4F}" dt="2018-09-12T17:06:37.465" v="730" actId="1076"/>
          <ac:picMkLst>
            <pc:docMk/>
            <pc:sldMk cId="2863907434" sldId="261"/>
            <ac:picMk id="17" creationId="{7237A37A-B96C-4176-B714-84D9E8EF8C39}"/>
          </ac:picMkLst>
        </pc:picChg>
        <pc:picChg chg="add mod">
          <ac:chgData name="Felix Klagge" userId="a7ddfc1fd6e8a00c" providerId="LiveId" clId="{63123B91-3E2D-4CB4-8F4D-75D1B326FF4F}" dt="2018-09-12T17:06:37.465" v="730" actId="1076"/>
          <ac:picMkLst>
            <pc:docMk/>
            <pc:sldMk cId="2863907434" sldId="261"/>
            <ac:picMk id="18" creationId="{7E08982A-7C02-4376-8881-94C2182FEFB2}"/>
          </ac:picMkLst>
        </pc:picChg>
        <pc:picChg chg="add mod">
          <ac:chgData name="Felix Klagge" userId="a7ddfc1fd6e8a00c" providerId="LiveId" clId="{63123B91-3E2D-4CB4-8F4D-75D1B326FF4F}" dt="2018-09-12T17:06:37.465" v="730" actId="1076"/>
          <ac:picMkLst>
            <pc:docMk/>
            <pc:sldMk cId="2863907434" sldId="261"/>
            <ac:picMk id="19" creationId="{D193CBE7-04DB-411C-9A3F-D12D383A6859}"/>
          </ac:picMkLst>
        </pc:picChg>
        <pc:picChg chg="add mod">
          <ac:chgData name="Felix Klagge" userId="a7ddfc1fd6e8a00c" providerId="LiveId" clId="{63123B91-3E2D-4CB4-8F4D-75D1B326FF4F}" dt="2018-09-12T17:06:37.465" v="730" actId="1076"/>
          <ac:picMkLst>
            <pc:docMk/>
            <pc:sldMk cId="2863907434" sldId="261"/>
            <ac:picMk id="20" creationId="{D76AD284-12F3-4DC1-A10D-EF8E96320EFB}"/>
          </ac:picMkLst>
        </pc:picChg>
        <pc:picChg chg="add mod">
          <ac:chgData name="Felix Klagge" userId="a7ddfc1fd6e8a00c" providerId="LiveId" clId="{63123B91-3E2D-4CB4-8F4D-75D1B326FF4F}" dt="2018-09-12T17:06:37.465" v="730" actId="1076"/>
          <ac:picMkLst>
            <pc:docMk/>
            <pc:sldMk cId="2863907434" sldId="261"/>
            <ac:picMk id="21" creationId="{24AA0F43-F803-4CDB-BC10-E67871FDBA75}"/>
          </ac:picMkLst>
        </pc:picChg>
        <pc:picChg chg="add mod">
          <ac:chgData name="Felix Klagge" userId="a7ddfc1fd6e8a00c" providerId="LiveId" clId="{63123B91-3E2D-4CB4-8F4D-75D1B326FF4F}" dt="2018-09-12T17:06:37.465" v="730" actId="1076"/>
          <ac:picMkLst>
            <pc:docMk/>
            <pc:sldMk cId="2863907434" sldId="261"/>
            <ac:picMk id="22" creationId="{EF431348-C7FD-4D99-9314-2A50D82485B3}"/>
          </ac:picMkLst>
        </pc:picChg>
        <pc:picChg chg="add mod">
          <ac:chgData name="Felix Klagge" userId="a7ddfc1fd6e8a00c" providerId="LiveId" clId="{63123B91-3E2D-4CB4-8F4D-75D1B326FF4F}" dt="2018-09-12T17:06:37.465" v="730" actId="1076"/>
          <ac:picMkLst>
            <pc:docMk/>
            <pc:sldMk cId="2863907434" sldId="261"/>
            <ac:picMk id="23" creationId="{7949E7A1-420B-457F-8B55-E86CE2257C08}"/>
          </ac:picMkLst>
        </pc:picChg>
        <pc:picChg chg="add mod">
          <ac:chgData name="Felix Klagge" userId="a7ddfc1fd6e8a00c" providerId="LiveId" clId="{63123B91-3E2D-4CB4-8F4D-75D1B326FF4F}" dt="2018-09-12T17:06:37.465" v="730" actId="1076"/>
          <ac:picMkLst>
            <pc:docMk/>
            <pc:sldMk cId="2863907434" sldId="261"/>
            <ac:picMk id="25" creationId="{3DFF65FA-3AC6-4939-B947-06B717C19ECA}"/>
          </ac:picMkLst>
        </pc:picChg>
        <pc:picChg chg="add mod">
          <ac:chgData name="Felix Klagge" userId="a7ddfc1fd6e8a00c" providerId="LiveId" clId="{63123B91-3E2D-4CB4-8F4D-75D1B326FF4F}" dt="2018-09-12T17:06:37.465" v="730" actId="1076"/>
          <ac:picMkLst>
            <pc:docMk/>
            <pc:sldMk cId="2863907434" sldId="261"/>
            <ac:picMk id="26" creationId="{F1064FC3-32F4-4992-BED1-ED24F2AF8D18}"/>
          </ac:picMkLst>
        </pc:picChg>
        <pc:picChg chg="add mod ord">
          <ac:chgData name="Felix Klagge" userId="a7ddfc1fd6e8a00c" providerId="LiveId" clId="{63123B91-3E2D-4CB4-8F4D-75D1B326FF4F}" dt="2018-09-12T17:08:35.901" v="741" actId="170"/>
          <ac:picMkLst>
            <pc:docMk/>
            <pc:sldMk cId="2863907434" sldId="261"/>
            <ac:picMk id="27" creationId="{72A4BCAE-16D4-4C79-9327-82ABFEF41B07}"/>
          </ac:picMkLst>
        </pc:picChg>
      </pc:sldChg>
      <pc:sldChg chg="addSp delSp modSp add modTransition delAnim modAnim">
        <pc:chgData name="Felix Klagge" userId="a7ddfc1fd6e8a00c" providerId="LiveId" clId="{63123B91-3E2D-4CB4-8F4D-75D1B326FF4F}" dt="2018-09-19T20:52:02.161" v="2084" actId="478"/>
        <pc:sldMkLst>
          <pc:docMk/>
          <pc:sldMk cId="2760975096" sldId="262"/>
        </pc:sldMkLst>
        <pc:spChg chg="del mod">
          <ac:chgData name="Felix Klagge" userId="a7ddfc1fd6e8a00c" providerId="LiveId" clId="{63123B91-3E2D-4CB4-8F4D-75D1B326FF4F}" dt="2018-09-19T20:51:58.438" v="2082" actId="478"/>
          <ac:spMkLst>
            <pc:docMk/>
            <pc:sldMk cId="2760975096" sldId="262"/>
            <ac:spMk id="2" creationId="{11D2BBC2-6899-4357-A5AA-94973E1C9845}"/>
          </ac:spMkLst>
        </pc:spChg>
        <pc:spChg chg="add del mod">
          <ac:chgData name="Felix Klagge" userId="a7ddfc1fd6e8a00c" providerId="LiveId" clId="{63123B91-3E2D-4CB4-8F4D-75D1B326FF4F}" dt="2018-09-19T20:52:02.161" v="2084" actId="478"/>
          <ac:spMkLst>
            <pc:docMk/>
            <pc:sldMk cId="2760975096" sldId="262"/>
            <ac:spMk id="4" creationId="{8C73E35C-D03D-44D2-98C0-979B01B36633}"/>
          </ac:spMkLst>
        </pc:spChg>
        <pc:spChg chg="add">
          <ac:chgData name="Felix Klagge" userId="a7ddfc1fd6e8a00c" providerId="LiveId" clId="{63123B91-3E2D-4CB4-8F4D-75D1B326FF4F}" dt="2018-09-19T20:51:59.021" v="2083" actId="478"/>
          <ac:spMkLst>
            <pc:docMk/>
            <pc:sldMk cId="2760975096" sldId="262"/>
            <ac:spMk id="10" creationId="{8FF064D9-84A2-42CF-8BA2-643AD026E485}"/>
          </ac:spMkLst>
        </pc:spChg>
        <pc:grpChg chg="mod">
          <ac:chgData name="Felix Klagge" userId="a7ddfc1fd6e8a00c" providerId="LiveId" clId="{63123B91-3E2D-4CB4-8F4D-75D1B326FF4F}" dt="2018-09-12T17:02:46.549" v="684" actId="478"/>
          <ac:grpSpMkLst>
            <pc:docMk/>
            <pc:sldMk cId="2760975096" sldId="262"/>
            <ac:grpSpMk id="1" creationId="{00000000-0000-0000-0000-000000000000}"/>
          </ac:grpSpMkLst>
        </pc:grpChg>
        <pc:picChg chg="mod">
          <ac:chgData name="Felix Klagge" userId="a7ddfc1fd6e8a00c" providerId="LiveId" clId="{63123B91-3E2D-4CB4-8F4D-75D1B326FF4F}" dt="2018-09-12T17:02:46.549" v="684" actId="478"/>
          <ac:picMkLst>
            <pc:docMk/>
            <pc:sldMk cId="2760975096" sldId="262"/>
            <ac:picMk id="9" creationId="{D8052D69-BB1E-425C-BE00-7B0F6006552A}"/>
          </ac:picMkLst>
        </pc:picChg>
        <pc:picChg chg="mod">
          <ac:chgData name="Felix Klagge" userId="a7ddfc1fd6e8a00c" providerId="LiveId" clId="{63123B91-3E2D-4CB4-8F4D-75D1B326FF4F}" dt="2018-09-12T17:02:46.549" v="684" actId="478"/>
          <ac:picMkLst>
            <pc:docMk/>
            <pc:sldMk cId="2760975096" sldId="262"/>
            <ac:picMk id="11" creationId="{280959B5-7B5C-4232-903A-AC6D91426607}"/>
          </ac:picMkLst>
        </pc:picChg>
        <pc:picChg chg="del mod">
          <ac:chgData name="Felix Klagge" userId="a7ddfc1fd6e8a00c" providerId="LiveId" clId="{63123B91-3E2D-4CB4-8F4D-75D1B326FF4F}" dt="2018-09-12T17:02:54.425" v="685" actId="478"/>
          <ac:picMkLst>
            <pc:docMk/>
            <pc:sldMk cId="2760975096" sldId="262"/>
            <ac:picMk id="15" creationId="{452F9695-D06A-4D2C-BA88-2B4D133A2D21}"/>
          </ac:picMkLst>
        </pc:picChg>
        <pc:picChg chg="del mod">
          <ac:chgData name="Felix Klagge" userId="a7ddfc1fd6e8a00c" providerId="LiveId" clId="{63123B91-3E2D-4CB4-8F4D-75D1B326FF4F}" dt="2018-09-12T17:02:58.937" v="686" actId="478"/>
          <ac:picMkLst>
            <pc:docMk/>
            <pc:sldMk cId="2760975096" sldId="262"/>
            <ac:picMk id="16" creationId="{DD06360E-17B9-425D-8A0F-A48583A5AFA2}"/>
          </ac:picMkLst>
        </pc:picChg>
        <pc:picChg chg="del mod">
          <ac:chgData name="Felix Klagge" userId="a7ddfc1fd6e8a00c" providerId="LiveId" clId="{63123B91-3E2D-4CB4-8F4D-75D1B326FF4F}" dt="2018-09-12T17:02:59.867" v="687" actId="478"/>
          <ac:picMkLst>
            <pc:docMk/>
            <pc:sldMk cId="2760975096" sldId="262"/>
            <ac:picMk id="17" creationId="{7237A37A-B96C-4176-B714-84D9E8EF8C39}"/>
          </ac:picMkLst>
        </pc:picChg>
        <pc:picChg chg="del mod">
          <ac:chgData name="Felix Klagge" userId="a7ddfc1fd6e8a00c" providerId="LiveId" clId="{63123B91-3E2D-4CB4-8F4D-75D1B326FF4F}" dt="2018-09-12T17:03:00.488" v="688" actId="478"/>
          <ac:picMkLst>
            <pc:docMk/>
            <pc:sldMk cId="2760975096" sldId="262"/>
            <ac:picMk id="18" creationId="{7E08982A-7C02-4376-8881-94C2182FEFB2}"/>
          </ac:picMkLst>
        </pc:picChg>
        <pc:picChg chg="del mod">
          <ac:chgData name="Felix Klagge" userId="a7ddfc1fd6e8a00c" providerId="LiveId" clId="{63123B91-3E2D-4CB4-8F4D-75D1B326FF4F}" dt="2018-09-12T17:03:01.084" v="689" actId="478"/>
          <ac:picMkLst>
            <pc:docMk/>
            <pc:sldMk cId="2760975096" sldId="262"/>
            <ac:picMk id="19" creationId="{D193CBE7-04DB-411C-9A3F-D12D383A6859}"/>
          </ac:picMkLst>
        </pc:picChg>
        <pc:picChg chg="del mod">
          <ac:chgData name="Felix Klagge" userId="a7ddfc1fd6e8a00c" providerId="LiveId" clId="{63123B91-3E2D-4CB4-8F4D-75D1B326FF4F}" dt="2018-09-12T17:03:02.418" v="690" actId="478"/>
          <ac:picMkLst>
            <pc:docMk/>
            <pc:sldMk cId="2760975096" sldId="262"/>
            <ac:picMk id="20" creationId="{D76AD284-12F3-4DC1-A10D-EF8E96320EFB}"/>
          </ac:picMkLst>
        </pc:picChg>
        <pc:picChg chg="del mod">
          <ac:chgData name="Felix Klagge" userId="a7ddfc1fd6e8a00c" providerId="LiveId" clId="{63123B91-3E2D-4CB4-8F4D-75D1B326FF4F}" dt="2018-09-12T17:03:03.578" v="691" actId="478"/>
          <ac:picMkLst>
            <pc:docMk/>
            <pc:sldMk cId="2760975096" sldId="262"/>
            <ac:picMk id="21" creationId="{24AA0F43-F803-4CDB-BC10-E67871FDBA75}"/>
          </ac:picMkLst>
        </pc:picChg>
        <pc:picChg chg="del mod">
          <ac:chgData name="Felix Klagge" userId="a7ddfc1fd6e8a00c" providerId="LiveId" clId="{63123B91-3E2D-4CB4-8F4D-75D1B326FF4F}" dt="2018-09-12T17:03:05.470" v="692" actId="478"/>
          <ac:picMkLst>
            <pc:docMk/>
            <pc:sldMk cId="2760975096" sldId="262"/>
            <ac:picMk id="22" creationId="{EF431348-C7FD-4D99-9314-2A50D82485B3}"/>
          </ac:picMkLst>
        </pc:picChg>
        <pc:picChg chg="del mod">
          <ac:chgData name="Felix Klagge" userId="a7ddfc1fd6e8a00c" providerId="LiveId" clId="{63123B91-3E2D-4CB4-8F4D-75D1B326FF4F}" dt="2018-09-12T17:03:06.633" v="693" actId="478"/>
          <ac:picMkLst>
            <pc:docMk/>
            <pc:sldMk cId="2760975096" sldId="262"/>
            <ac:picMk id="23" creationId="{7949E7A1-420B-457F-8B55-E86CE2257C08}"/>
          </ac:picMkLst>
        </pc:picChg>
        <pc:picChg chg="add mod">
          <ac:chgData name="Felix Klagge" userId="a7ddfc1fd6e8a00c" providerId="LiveId" clId="{63123B91-3E2D-4CB4-8F4D-75D1B326FF4F}" dt="2018-09-12T17:04:23.559" v="707" actId="1076"/>
          <ac:picMkLst>
            <pc:docMk/>
            <pc:sldMk cId="2760975096" sldId="262"/>
            <ac:picMk id="24" creationId="{23DDB2A5-5821-45BB-8FBB-8CEA06DCA44B}"/>
          </ac:picMkLst>
        </pc:picChg>
        <pc:picChg chg="mod">
          <ac:chgData name="Felix Klagge" userId="a7ddfc1fd6e8a00c" providerId="LiveId" clId="{63123B91-3E2D-4CB4-8F4D-75D1B326FF4F}" dt="2018-09-12T17:03:30.491" v="699" actId="196"/>
          <ac:picMkLst>
            <pc:docMk/>
            <pc:sldMk cId="2760975096" sldId="262"/>
            <ac:picMk id="25" creationId="{3DFF65FA-3AC6-4939-B947-06B717C19ECA}"/>
          </ac:picMkLst>
        </pc:picChg>
        <pc:picChg chg="del mod">
          <ac:chgData name="Felix Klagge" userId="a7ddfc1fd6e8a00c" providerId="LiveId" clId="{63123B91-3E2D-4CB4-8F4D-75D1B326FF4F}" dt="2018-09-12T17:03:10.638" v="694" actId="478"/>
          <ac:picMkLst>
            <pc:docMk/>
            <pc:sldMk cId="2760975096" sldId="262"/>
            <ac:picMk id="26" creationId="{F1064FC3-32F4-4992-BED1-ED24F2AF8D18}"/>
          </ac:picMkLst>
        </pc:picChg>
        <pc:picChg chg="del mod">
          <ac:chgData name="Felix Klagge" userId="a7ddfc1fd6e8a00c" providerId="LiveId" clId="{63123B91-3E2D-4CB4-8F4D-75D1B326FF4F}" dt="2018-09-12T17:03:11.772" v="695" actId="478"/>
          <ac:picMkLst>
            <pc:docMk/>
            <pc:sldMk cId="2760975096" sldId="262"/>
            <ac:picMk id="27" creationId="{72A4BCAE-16D4-4C79-9327-82ABFEF41B07}"/>
          </ac:picMkLst>
        </pc:picChg>
      </pc:sldChg>
      <pc:sldChg chg="addSp delSp modSp add modTransition setBg modAnim modNotesTx">
        <pc:chgData name="Felix Klagge" userId="a7ddfc1fd6e8a00c" providerId="LiveId" clId="{63123B91-3E2D-4CB4-8F4D-75D1B326FF4F}" dt="2018-09-19T20:55:09.030" v="2093"/>
        <pc:sldMkLst>
          <pc:docMk/>
          <pc:sldMk cId="202856670" sldId="263"/>
        </pc:sldMkLst>
        <pc:spChg chg="mod">
          <ac:chgData name="Felix Klagge" userId="a7ddfc1fd6e8a00c" providerId="LiveId" clId="{63123B91-3E2D-4CB4-8F4D-75D1B326FF4F}" dt="2018-09-12T17:48:09.140" v="1720" actId="14100"/>
          <ac:spMkLst>
            <pc:docMk/>
            <pc:sldMk cId="202856670" sldId="263"/>
            <ac:spMk id="2" creationId="{8B356314-439B-45C2-8991-3E1C53633FDA}"/>
          </ac:spMkLst>
        </pc:spChg>
        <pc:spChg chg="del">
          <ac:chgData name="Felix Klagge" userId="a7ddfc1fd6e8a00c" providerId="LiveId" clId="{63123B91-3E2D-4CB4-8F4D-75D1B326FF4F}" dt="2018-09-12T17:46:02.086" v="1682"/>
          <ac:spMkLst>
            <pc:docMk/>
            <pc:sldMk cId="202856670" sldId="263"/>
            <ac:spMk id="3" creationId="{6EC7B84B-1EEE-4F15-8151-50B624463F4F}"/>
          </ac:spMkLst>
        </pc:spChg>
        <pc:spChg chg="mod">
          <ac:chgData name="Felix Klagge" userId="a7ddfc1fd6e8a00c" providerId="LiveId" clId="{63123B91-3E2D-4CB4-8F4D-75D1B326FF4F}" dt="2018-09-19T19:17:50.064" v="2079" actId="14100"/>
          <ac:spMkLst>
            <pc:docMk/>
            <pc:sldMk cId="202856670" sldId="263"/>
            <ac:spMk id="4" creationId="{56D70FA8-2173-4CD6-A8BD-67664F1C9BCE}"/>
          </ac:spMkLst>
        </pc:spChg>
        <pc:spChg chg="add del">
          <ac:chgData name="Felix Klagge" userId="a7ddfc1fd6e8a00c" providerId="LiveId" clId="{63123B91-3E2D-4CB4-8F4D-75D1B326FF4F}" dt="2018-09-12T17:50:06.142" v="1745"/>
          <ac:spMkLst>
            <pc:docMk/>
            <pc:sldMk cId="202856670" sldId="263"/>
            <ac:spMk id="6" creationId="{64724A09-4E7F-4D89-8CA8-F7DC8F0BA09C}"/>
          </ac:spMkLst>
        </pc:spChg>
        <pc:spChg chg="add mod">
          <ac:chgData name="Felix Klagge" userId="a7ddfc1fd6e8a00c" providerId="LiveId" clId="{63123B91-3E2D-4CB4-8F4D-75D1B326FF4F}" dt="2018-09-19T19:17:25.606" v="2065" actId="255"/>
          <ac:spMkLst>
            <pc:docMk/>
            <pc:sldMk cId="202856670" sldId="263"/>
            <ac:spMk id="8" creationId="{1576695D-001E-411A-8DC0-F50602534FF6}"/>
          </ac:spMkLst>
        </pc:spChg>
        <pc:picChg chg="add mod">
          <ac:chgData name="Felix Klagge" userId="a7ddfc1fd6e8a00c" providerId="LiveId" clId="{63123B91-3E2D-4CB4-8F4D-75D1B326FF4F}" dt="2018-09-12T17:46:23.013" v="1686" actId="14100"/>
          <ac:picMkLst>
            <pc:docMk/>
            <pc:sldMk cId="202856670" sldId="263"/>
            <ac:picMk id="5" creationId="{61AC74C1-5648-47CD-92A1-CD0B92685A6B}"/>
          </ac:picMkLst>
        </pc:picChg>
        <pc:picChg chg="add del mod">
          <ac:chgData name="Felix Klagge" userId="a7ddfc1fd6e8a00c" providerId="LiveId" clId="{63123B91-3E2D-4CB4-8F4D-75D1B326FF4F}" dt="2018-09-12T17:52:36.364" v="1790" actId="478"/>
          <ac:picMkLst>
            <pc:docMk/>
            <pc:sldMk cId="202856670" sldId="263"/>
            <ac:picMk id="7" creationId="{0C00726C-0A17-4DF5-967F-0816E6BB4C56}"/>
          </ac:picMkLst>
        </pc:picChg>
      </pc:sldChg>
      <pc:sldChg chg="addSp delSp modSp new add ord modTransition setBg modNotesTx">
        <pc:chgData name="Felix Klagge" userId="a7ddfc1fd6e8a00c" providerId="LiveId" clId="{63123B91-3E2D-4CB4-8F4D-75D1B326FF4F}" dt="2018-09-19T21:03:09.045" v="2237"/>
        <pc:sldMkLst>
          <pc:docMk/>
          <pc:sldMk cId="2218022848" sldId="265"/>
        </pc:sldMkLst>
        <pc:spChg chg="mod">
          <ac:chgData name="Felix Klagge" userId="a7ddfc1fd6e8a00c" providerId="LiveId" clId="{63123B91-3E2D-4CB4-8F4D-75D1B326FF4F}" dt="2018-09-12T21:02:08.709" v="1906" actId="20577"/>
          <ac:spMkLst>
            <pc:docMk/>
            <pc:sldMk cId="2218022848" sldId="265"/>
            <ac:spMk id="2" creationId="{E8110CD5-52FC-4A71-AB5C-559C3DA0C547}"/>
          </ac:spMkLst>
        </pc:spChg>
        <pc:spChg chg="del">
          <ac:chgData name="Felix Klagge" userId="a7ddfc1fd6e8a00c" providerId="LiveId" clId="{63123B91-3E2D-4CB4-8F4D-75D1B326FF4F}" dt="2018-09-12T21:01:40.872" v="1900"/>
          <ac:spMkLst>
            <pc:docMk/>
            <pc:sldMk cId="2218022848" sldId="265"/>
            <ac:spMk id="3" creationId="{4A52867C-DA59-4463-A544-38A67B89CC5E}"/>
          </ac:spMkLst>
        </pc:spChg>
        <pc:graphicFrameChg chg="add modGraphic">
          <ac:chgData name="Felix Klagge" userId="a7ddfc1fd6e8a00c" providerId="LiveId" clId="{63123B91-3E2D-4CB4-8F4D-75D1B326FF4F}" dt="2018-09-12T21:01:40.872" v="1900"/>
          <ac:graphicFrameMkLst>
            <pc:docMk/>
            <pc:sldMk cId="2218022848" sldId="265"/>
            <ac:graphicFrameMk id="5" creationId="{2DB2077C-B06A-4E8C-AB5C-730F39954BD4}"/>
          </ac:graphicFrameMkLst>
        </pc:graphicFrameChg>
      </pc:sldChg>
      <pc:sldChg chg="addSp delSp modSp add setBg delAnim">
        <pc:chgData name="Felix Klagge" userId="a7ddfc1fd6e8a00c" providerId="LiveId" clId="{63123B91-3E2D-4CB4-8F4D-75D1B326FF4F}" dt="2018-09-19T21:02:14.591" v="2224" actId="1076"/>
        <pc:sldMkLst>
          <pc:docMk/>
          <pc:sldMk cId="4160977165" sldId="266"/>
        </pc:sldMkLst>
        <pc:spChg chg="mod">
          <ac:chgData name="Felix Klagge" userId="a7ddfc1fd6e8a00c" providerId="LiveId" clId="{63123B91-3E2D-4CB4-8F4D-75D1B326FF4F}" dt="2018-09-19T21:01:52.119" v="2215" actId="1036"/>
          <ac:spMkLst>
            <pc:docMk/>
            <pc:sldMk cId="4160977165" sldId="266"/>
            <ac:spMk id="2" creationId="{00000000-0000-0000-0000-000000000000}"/>
          </ac:spMkLst>
        </pc:spChg>
        <pc:spChg chg="add del mod">
          <ac:chgData name="Felix Klagge" userId="a7ddfc1fd6e8a00c" providerId="LiveId" clId="{63123B91-3E2D-4CB4-8F4D-75D1B326FF4F}" dt="2018-09-19T19:14:39.153" v="1932" actId="478"/>
          <ac:spMkLst>
            <pc:docMk/>
            <pc:sldMk cId="4160977165" sldId="266"/>
            <ac:spMk id="5" creationId="{A374ECC7-4792-4FB0-A51C-A6D42D629B67}"/>
          </ac:spMkLst>
        </pc:spChg>
        <pc:spChg chg="del">
          <ac:chgData name="Felix Klagge" userId="a7ddfc1fd6e8a00c" providerId="LiveId" clId="{63123B91-3E2D-4CB4-8F4D-75D1B326FF4F}" dt="2018-09-19T19:14:35.809" v="1931" actId="478"/>
          <ac:spMkLst>
            <pc:docMk/>
            <pc:sldMk cId="4160977165" sldId="266"/>
            <ac:spMk id="51" creationId="{A1D850CB-1D87-436F-B71D-35F1E2240B8C}"/>
          </ac:spMkLst>
        </pc:spChg>
        <pc:spChg chg="del mod">
          <ac:chgData name="Felix Klagge" userId="a7ddfc1fd6e8a00c" providerId="LiveId" clId="{63123B91-3E2D-4CB4-8F4D-75D1B326FF4F}" dt="2018-09-19T21:00:06.183" v="2146" actId="478"/>
          <ac:spMkLst>
            <pc:docMk/>
            <pc:sldMk cId="4160977165" sldId="266"/>
            <ac:spMk id="53" creationId="{D54DD237-7E11-4D63-A852-974B37D241E0}"/>
          </ac:spMkLst>
        </pc:spChg>
        <pc:picChg chg="mod">
          <ac:chgData name="Felix Klagge" userId="a7ddfc1fd6e8a00c" providerId="LiveId" clId="{63123B91-3E2D-4CB4-8F4D-75D1B326FF4F}" dt="2018-09-19T21:01:57.098" v="2216" actId="14100"/>
          <ac:picMkLst>
            <pc:docMk/>
            <pc:sldMk cId="4160977165" sldId="266"/>
            <ac:picMk id="4" creationId="{B22E0CA3-6397-4B69-9520-C66D6E4CC63F}"/>
          </ac:picMkLst>
        </pc:picChg>
        <pc:picChg chg="del">
          <ac:chgData name="Felix Klagge" userId="a7ddfc1fd6e8a00c" providerId="LiveId" clId="{63123B91-3E2D-4CB4-8F4D-75D1B326FF4F}" dt="2018-09-19T19:14:35.809" v="1931" actId="478"/>
          <ac:picMkLst>
            <pc:docMk/>
            <pc:sldMk cId="4160977165" sldId="266"/>
            <ac:picMk id="15" creationId="{6FD39CBA-E368-400D-A939-8176DB247B5C}"/>
          </ac:picMkLst>
        </pc:picChg>
        <pc:picChg chg="del">
          <ac:chgData name="Felix Klagge" userId="a7ddfc1fd6e8a00c" providerId="LiveId" clId="{63123B91-3E2D-4CB4-8F4D-75D1B326FF4F}" dt="2018-09-19T19:14:35.809" v="1931" actId="478"/>
          <ac:picMkLst>
            <pc:docMk/>
            <pc:sldMk cId="4160977165" sldId="266"/>
            <ac:picMk id="16" creationId="{53F91FE5-C256-4639-B108-8127A50A57D9}"/>
          </ac:picMkLst>
        </pc:picChg>
        <pc:picChg chg="del">
          <ac:chgData name="Felix Klagge" userId="a7ddfc1fd6e8a00c" providerId="LiveId" clId="{63123B91-3E2D-4CB4-8F4D-75D1B326FF4F}" dt="2018-09-19T19:14:35.809" v="1931" actId="478"/>
          <ac:picMkLst>
            <pc:docMk/>
            <pc:sldMk cId="4160977165" sldId="266"/>
            <ac:picMk id="17" creationId="{ED6031AC-DC27-473B-8CD1-215EC4195A88}"/>
          </ac:picMkLst>
        </pc:picChg>
        <pc:picChg chg="del">
          <ac:chgData name="Felix Klagge" userId="a7ddfc1fd6e8a00c" providerId="LiveId" clId="{63123B91-3E2D-4CB4-8F4D-75D1B326FF4F}" dt="2018-09-19T19:14:35.809" v="1931" actId="478"/>
          <ac:picMkLst>
            <pc:docMk/>
            <pc:sldMk cId="4160977165" sldId="266"/>
            <ac:picMk id="18" creationId="{5BF0E49A-1BC9-4B16-8A31-E5B4F29E2A71}"/>
          </ac:picMkLst>
        </pc:picChg>
        <pc:picChg chg="del">
          <ac:chgData name="Felix Klagge" userId="a7ddfc1fd6e8a00c" providerId="LiveId" clId="{63123B91-3E2D-4CB4-8F4D-75D1B326FF4F}" dt="2018-09-19T19:14:35.809" v="1931" actId="478"/>
          <ac:picMkLst>
            <pc:docMk/>
            <pc:sldMk cId="4160977165" sldId="266"/>
            <ac:picMk id="19" creationId="{FEED23DD-0020-46B1-B619-53908CF1B0A2}"/>
          </ac:picMkLst>
        </pc:picChg>
        <pc:picChg chg="mod">
          <ac:chgData name="Felix Klagge" userId="a7ddfc1fd6e8a00c" providerId="LiveId" clId="{63123B91-3E2D-4CB4-8F4D-75D1B326FF4F}" dt="2018-09-19T21:02:09.367" v="2222" actId="14100"/>
          <ac:picMkLst>
            <pc:docMk/>
            <pc:sldMk cId="4160977165" sldId="266"/>
            <ac:picMk id="22" creationId="{540ECDDF-F14B-45E4-A45A-087D85C382BE}"/>
          </ac:picMkLst>
        </pc:picChg>
        <pc:picChg chg="mod">
          <ac:chgData name="Felix Klagge" userId="a7ddfc1fd6e8a00c" providerId="LiveId" clId="{63123B91-3E2D-4CB4-8F4D-75D1B326FF4F}" dt="2018-09-19T21:02:06.731" v="2221" actId="14100"/>
          <ac:picMkLst>
            <pc:docMk/>
            <pc:sldMk cId="4160977165" sldId="266"/>
            <ac:picMk id="24" creationId="{DD544E03-403A-45AA-8202-4F778DBBDB52}"/>
          </ac:picMkLst>
        </pc:picChg>
        <pc:picChg chg="mod">
          <ac:chgData name="Felix Klagge" userId="a7ddfc1fd6e8a00c" providerId="LiveId" clId="{63123B91-3E2D-4CB4-8F4D-75D1B326FF4F}" dt="2018-09-19T21:02:04.483" v="2220" actId="14100"/>
          <ac:picMkLst>
            <pc:docMk/>
            <pc:sldMk cId="4160977165" sldId="266"/>
            <ac:picMk id="26" creationId="{A4599375-6615-4CC8-B397-81D1D85ED8CC}"/>
          </ac:picMkLst>
        </pc:picChg>
        <pc:picChg chg="mod">
          <ac:chgData name="Felix Klagge" userId="a7ddfc1fd6e8a00c" providerId="LiveId" clId="{63123B91-3E2D-4CB4-8F4D-75D1B326FF4F}" dt="2018-09-19T21:02:02.283" v="2219" actId="14100"/>
          <ac:picMkLst>
            <pc:docMk/>
            <pc:sldMk cId="4160977165" sldId="266"/>
            <ac:picMk id="28" creationId="{27DFBB34-0563-46DD-9A36-B29F3FBBD256}"/>
          </ac:picMkLst>
        </pc:picChg>
        <pc:picChg chg="mod">
          <ac:chgData name="Felix Klagge" userId="a7ddfc1fd6e8a00c" providerId="LiveId" clId="{63123B91-3E2D-4CB4-8F4D-75D1B326FF4F}" dt="2018-09-19T21:02:14.591" v="2224" actId="1076"/>
          <ac:picMkLst>
            <pc:docMk/>
            <pc:sldMk cId="4160977165" sldId="266"/>
            <ac:picMk id="35" creationId="{05BF9808-A366-4EED-8E10-F0A4C8BBF62A}"/>
          </ac:picMkLst>
        </pc:picChg>
        <pc:picChg chg="del">
          <ac:chgData name="Felix Klagge" userId="a7ddfc1fd6e8a00c" providerId="LiveId" clId="{63123B91-3E2D-4CB4-8F4D-75D1B326FF4F}" dt="2018-09-19T19:14:35.809" v="1931" actId="478"/>
          <ac:picMkLst>
            <pc:docMk/>
            <pc:sldMk cId="4160977165" sldId="266"/>
            <ac:picMk id="36" creationId="{0DB945D7-7766-4B71-8169-F17C96C29321}"/>
          </ac:picMkLst>
        </pc:picChg>
        <pc:picChg chg="del">
          <ac:chgData name="Felix Klagge" userId="a7ddfc1fd6e8a00c" providerId="LiveId" clId="{63123B91-3E2D-4CB4-8F4D-75D1B326FF4F}" dt="2018-09-19T19:14:35.809" v="1931" actId="478"/>
          <ac:picMkLst>
            <pc:docMk/>
            <pc:sldMk cId="4160977165" sldId="266"/>
            <ac:picMk id="50" creationId="{4FEFE8C7-3C11-41F8-9861-171BCF9718C2}"/>
          </ac:picMkLst>
        </pc:picChg>
        <pc:cxnChg chg="del mod">
          <ac:chgData name="Felix Klagge" userId="a7ddfc1fd6e8a00c" providerId="LiveId" clId="{63123B91-3E2D-4CB4-8F4D-75D1B326FF4F}" dt="2018-09-19T19:14:35.809" v="1931" actId="478"/>
          <ac:cxnSpMkLst>
            <pc:docMk/>
            <pc:sldMk cId="4160977165" sldId="266"/>
            <ac:cxnSpMk id="21" creationId="{FEC6D33A-7E90-4843-8D6F-8B3F3C1BFBB4}"/>
          </ac:cxnSpMkLst>
        </pc:cxnChg>
        <pc:cxnChg chg="del mod">
          <ac:chgData name="Felix Klagge" userId="a7ddfc1fd6e8a00c" providerId="LiveId" clId="{63123B91-3E2D-4CB4-8F4D-75D1B326FF4F}" dt="2018-09-19T19:14:35.809" v="1931" actId="478"/>
          <ac:cxnSpMkLst>
            <pc:docMk/>
            <pc:sldMk cId="4160977165" sldId="266"/>
            <ac:cxnSpMk id="23" creationId="{D7D08659-FBBC-4C1F-941F-8535BEA0BC78}"/>
          </ac:cxnSpMkLst>
        </pc:cxnChg>
        <pc:cxnChg chg="del mod">
          <ac:chgData name="Felix Klagge" userId="a7ddfc1fd6e8a00c" providerId="LiveId" clId="{63123B91-3E2D-4CB4-8F4D-75D1B326FF4F}" dt="2018-09-19T19:14:35.809" v="1931" actId="478"/>
          <ac:cxnSpMkLst>
            <pc:docMk/>
            <pc:sldMk cId="4160977165" sldId="266"/>
            <ac:cxnSpMk id="25" creationId="{9979CB0C-D18D-4BFF-82BC-AB622E100B0A}"/>
          </ac:cxnSpMkLst>
        </pc:cxnChg>
        <pc:cxnChg chg="del mod">
          <ac:chgData name="Felix Klagge" userId="a7ddfc1fd6e8a00c" providerId="LiveId" clId="{63123B91-3E2D-4CB4-8F4D-75D1B326FF4F}" dt="2018-09-19T19:14:35.809" v="1931" actId="478"/>
          <ac:cxnSpMkLst>
            <pc:docMk/>
            <pc:sldMk cId="4160977165" sldId="266"/>
            <ac:cxnSpMk id="27" creationId="{2A002925-70F5-4F93-A8FB-2249B09BC07E}"/>
          </ac:cxnSpMkLst>
        </pc:cxnChg>
        <pc:cxnChg chg="del mod">
          <ac:chgData name="Felix Klagge" userId="a7ddfc1fd6e8a00c" providerId="LiveId" clId="{63123B91-3E2D-4CB4-8F4D-75D1B326FF4F}" dt="2018-09-19T19:14:35.809" v="1931" actId="478"/>
          <ac:cxnSpMkLst>
            <pc:docMk/>
            <pc:sldMk cId="4160977165" sldId="266"/>
            <ac:cxnSpMk id="29" creationId="{F1FF99D8-CB55-4065-822A-761141AD243D}"/>
          </ac:cxnSpMkLst>
        </pc:cxnChg>
        <pc:cxnChg chg="mod">
          <ac:chgData name="Felix Klagge" userId="a7ddfc1fd6e8a00c" providerId="LiveId" clId="{63123B91-3E2D-4CB4-8F4D-75D1B326FF4F}" dt="2018-09-19T21:02:06.731" v="2221" actId="14100"/>
          <ac:cxnSpMkLst>
            <pc:docMk/>
            <pc:sldMk cId="4160977165" sldId="266"/>
            <ac:cxnSpMk id="30" creationId="{1551C64E-F8F2-4A16-A86D-0FF6B8F463BB}"/>
          </ac:cxnSpMkLst>
        </pc:cxnChg>
        <pc:cxnChg chg="mod">
          <ac:chgData name="Felix Klagge" userId="a7ddfc1fd6e8a00c" providerId="LiveId" clId="{63123B91-3E2D-4CB4-8F4D-75D1B326FF4F}" dt="2018-09-19T21:02:09.367" v="2222" actId="14100"/>
          <ac:cxnSpMkLst>
            <pc:docMk/>
            <pc:sldMk cId="4160977165" sldId="266"/>
            <ac:cxnSpMk id="31" creationId="{07DA9AF0-C62A-4416-8CB4-1E62F28D810E}"/>
          </ac:cxnSpMkLst>
        </pc:cxnChg>
        <pc:cxnChg chg="mod">
          <ac:chgData name="Felix Klagge" userId="a7ddfc1fd6e8a00c" providerId="LiveId" clId="{63123B91-3E2D-4CB4-8F4D-75D1B326FF4F}" dt="2018-09-19T21:02:04.483" v="2220" actId="14100"/>
          <ac:cxnSpMkLst>
            <pc:docMk/>
            <pc:sldMk cId="4160977165" sldId="266"/>
            <ac:cxnSpMk id="32" creationId="{75B9A22A-C897-45CC-9F30-3CC7439F7965}"/>
          </ac:cxnSpMkLst>
        </pc:cxnChg>
        <pc:cxnChg chg="mod">
          <ac:chgData name="Felix Klagge" userId="a7ddfc1fd6e8a00c" providerId="LiveId" clId="{63123B91-3E2D-4CB4-8F4D-75D1B326FF4F}" dt="2018-09-19T21:02:06.731" v="2221" actId="14100"/>
          <ac:cxnSpMkLst>
            <pc:docMk/>
            <pc:sldMk cId="4160977165" sldId="266"/>
            <ac:cxnSpMk id="33" creationId="{42ED7E88-8362-44EF-A7FC-8A8156713520}"/>
          </ac:cxnSpMkLst>
        </pc:cxnChg>
        <pc:cxnChg chg="mod">
          <ac:chgData name="Felix Klagge" userId="a7ddfc1fd6e8a00c" providerId="LiveId" clId="{63123B91-3E2D-4CB4-8F4D-75D1B326FF4F}" dt="2018-09-19T21:02:09.367" v="2222" actId="14100"/>
          <ac:cxnSpMkLst>
            <pc:docMk/>
            <pc:sldMk cId="4160977165" sldId="266"/>
            <ac:cxnSpMk id="34" creationId="{49F33E70-C349-4D3B-A52A-507C0CFA8913}"/>
          </ac:cxnSpMkLst>
        </pc:cxnChg>
      </pc:sldChg>
      <pc:sldMasterChg chg="modSldLayout">
        <pc:chgData name="Felix Klagge" userId="a7ddfc1fd6e8a00c" providerId="LiveId" clId="{63123B91-3E2D-4CB4-8F4D-75D1B326FF4F}" dt="2018-09-12T17:53:59.471" v="1848" actId="14100"/>
        <pc:sldMasterMkLst>
          <pc:docMk/>
          <pc:sldMasterMk cId="0" sldId="2147483648"/>
        </pc:sldMasterMkLst>
        <pc:sldLayoutChg chg="addSp delSp modSp">
          <pc:chgData name="Felix Klagge" userId="a7ddfc1fd6e8a00c" providerId="LiveId" clId="{63123B91-3E2D-4CB4-8F4D-75D1B326FF4F}" dt="2018-09-12T17:53:59.471" v="1848" actId="14100"/>
          <pc:sldLayoutMkLst>
            <pc:docMk/>
            <pc:sldMasterMk cId="0" sldId="2147483648"/>
            <pc:sldLayoutMk cId="0" sldId="2147483656"/>
          </pc:sldLayoutMkLst>
          <pc:spChg chg="mod">
            <ac:chgData name="Felix Klagge" userId="a7ddfc1fd6e8a00c" providerId="LiveId" clId="{63123B91-3E2D-4CB4-8F4D-75D1B326FF4F}" dt="2018-09-12T17:44:36.004" v="1627" actId="1035"/>
            <ac:spMkLst>
              <pc:docMk/>
              <pc:sldMasterMk cId="0" sldId="2147483648"/>
              <pc:sldLayoutMk cId="0" sldId="2147483656"/>
              <ac:spMk id="2" creationId="{00000000-0000-0000-0000-000000000000}"/>
            </ac:spMkLst>
          </pc:spChg>
          <pc:spChg chg="mod">
            <ac:chgData name="Felix Klagge" userId="a7ddfc1fd6e8a00c" providerId="LiveId" clId="{63123B91-3E2D-4CB4-8F4D-75D1B326FF4F}" dt="2018-09-12T17:44:39.229" v="1628" actId="14100"/>
            <ac:spMkLst>
              <pc:docMk/>
              <pc:sldMasterMk cId="0" sldId="2147483648"/>
              <pc:sldLayoutMk cId="0" sldId="2147483656"/>
              <ac:spMk id="3" creationId="{00000000-0000-0000-0000-000000000000}"/>
            </ac:spMkLst>
          </pc:spChg>
          <pc:spChg chg="mod">
            <ac:chgData name="Felix Klagge" userId="a7ddfc1fd6e8a00c" providerId="LiveId" clId="{63123B91-3E2D-4CB4-8F4D-75D1B326FF4F}" dt="2018-09-12T17:44:24.186" v="1592" actId="14100"/>
            <ac:spMkLst>
              <pc:docMk/>
              <pc:sldMasterMk cId="0" sldId="2147483648"/>
              <pc:sldLayoutMk cId="0" sldId="2147483656"/>
              <ac:spMk id="4" creationId="{00000000-0000-0000-0000-000000000000}"/>
            </ac:spMkLst>
          </pc:spChg>
          <pc:spChg chg="del">
            <ac:chgData name="Felix Klagge" userId="a7ddfc1fd6e8a00c" providerId="LiveId" clId="{63123B91-3E2D-4CB4-8F4D-75D1B326FF4F}" dt="2018-09-12T17:43:22.880" v="1431" actId="478"/>
            <ac:spMkLst>
              <pc:docMk/>
              <pc:sldMasterMk cId="0" sldId="2147483648"/>
              <pc:sldLayoutMk cId="0" sldId="2147483656"/>
              <ac:spMk id="5" creationId="{00000000-0000-0000-0000-000000000000}"/>
            </ac:spMkLst>
          </pc:spChg>
          <pc:spChg chg="del">
            <ac:chgData name="Felix Klagge" userId="a7ddfc1fd6e8a00c" providerId="LiveId" clId="{63123B91-3E2D-4CB4-8F4D-75D1B326FF4F}" dt="2018-09-12T17:43:21.548" v="1430" actId="478"/>
            <ac:spMkLst>
              <pc:docMk/>
              <pc:sldMasterMk cId="0" sldId="2147483648"/>
              <pc:sldLayoutMk cId="0" sldId="2147483656"/>
              <ac:spMk id="6" creationId="{00000000-0000-0000-0000-000000000000}"/>
            </ac:spMkLst>
          </pc:spChg>
          <pc:spChg chg="del">
            <ac:chgData name="Felix Klagge" userId="a7ddfc1fd6e8a00c" providerId="LiveId" clId="{63123B91-3E2D-4CB4-8F4D-75D1B326FF4F}" dt="2018-09-12T17:43:23.712" v="1432" actId="478"/>
            <ac:spMkLst>
              <pc:docMk/>
              <pc:sldMasterMk cId="0" sldId="2147483648"/>
              <pc:sldLayoutMk cId="0" sldId="2147483656"/>
              <ac:spMk id="7" creationId="{00000000-0000-0000-0000-000000000000}"/>
            </ac:spMkLst>
          </pc:spChg>
          <pc:spChg chg="add mod">
            <ac:chgData name="Felix Klagge" userId="a7ddfc1fd6e8a00c" providerId="LiveId" clId="{63123B91-3E2D-4CB4-8F4D-75D1B326FF4F}" dt="2018-09-12T17:53:59.471" v="1848" actId="14100"/>
            <ac:spMkLst>
              <pc:docMk/>
              <pc:sldMasterMk cId="0" sldId="2147483648"/>
              <pc:sldLayoutMk cId="0" sldId="2147483656"/>
              <ac:spMk id="9" creationId="{E187FFAE-4EC1-419F-8AE8-B14FF85F914C}"/>
            </ac:spMkLst>
          </pc:spChg>
          <pc:spChg chg="add mod">
            <ac:chgData name="Felix Klagge" userId="a7ddfc1fd6e8a00c" providerId="LiveId" clId="{63123B91-3E2D-4CB4-8F4D-75D1B326FF4F}" dt="2018-09-12T17:45:05.740" v="1670" actId="20577"/>
            <ac:spMkLst>
              <pc:docMk/>
              <pc:sldMasterMk cId="0" sldId="2147483648"/>
              <pc:sldLayoutMk cId="0" sldId="2147483656"/>
              <ac:spMk id="10" creationId="{FE80EB59-8E07-4791-A370-3FB12F00608D}"/>
            </ac:spMkLst>
          </pc:spChg>
          <pc:spChg chg="mod">
            <ac:chgData name="Felix Klagge" userId="a7ddfc1fd6e8a00c" providerId="LiveId" clId="{63123B91-3E2D-4CB4-8F4D-75D1B326FF4F}" dt="2018-09-12T17:49:38.203" v="1740" actId="14100"/>
            <ac:spMkLst>
              <pc:docMk/>
              <pc:sldMasterMk cId="0" sldId="2147483648"/>
              <pc:sldLayoutMk cId="0" sldId="2147483656"/>
              <ac:spMk id="12"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062DBD-9573-4232-BB03-BCC40D0D4A01}" type="datetimeFigureOut">
              <a:rPr lang="de-DE" smtClean="0"/>
              <a:t>20.09.2018</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C13D83-4538-4319-81D9-565244B701AF}" type="slidenum">
              <a:rPr lang="de-DE" smtClean="0"/>
              <a:t>‹Nr.›</a:t>
            </a:fld>
            <a:endParaRPr lang="de-DE"/>
          </a:p>
        </p:txBody>
      </p:sp>
    </p:spTree>
    <p:extLst>
      <p:ext uri="{BB962C8B-B14F-4D97-AF65-F5344CB8AC3E}">
        <p14:creationId xmlns:p14="http://schemas.microsoft.com/office/powerpoint/2010/main" val="2509621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e.wikipedia.org/w/index.php?title=Address_Resolution_Protocol&amp;veaction=edit&amp;section=8"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de.wikipedia.org/wiki/Reverse_Address_Resolution_Protocol" TargetMode="External"/><Relationship Id="rId4" Type="http://schemas.openxmlformats.org/officeDocument/2006/relationships/hyperlink" Target="https://de.wikipedia.org/w/index.php?title=Address_Resolution_Protocol&amp;action=edit&amp;section=8" TargetMode="Externa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de.wikipedia.org/wiki/Implementierung" TargetMode="External"/><Relationship Id="rId13" Type="http://schemas.openxmlformats.org/officeDocument/2006/relationships/hyperlink" Target="https://de.wikipedia.org/wiki/IP-Adresse" TargetMode="External"/><Relationship Id="rId18" Type="http://schemas.openxmlformats.org/officeDocument/2006/relationships/hyperlink" Target="https://de.wikipedia.org/wiki/Netzwerkkarte" TargetMode="External"/><Relationship Id="rId3" Type="http://schemas.openxmlformats.org/officeDocument/2006/relationships/hyperlink" Target="https://de.wikipedia.org/w/index.php?title=Address_Resolution_Protocol&amp;veaction=edit&amp;section=10" TargetMode="External"/><Relationship Id="rId7" Type="http://schemas.openxmlformats.org/officeDocument/2006/relationships/hyperlink" Target="https://de.wikipedia.org/wiki/Netzwerksicherheit" TargetMode="External"/><Relationship Id="rId12" Type="http://schemas.openxmlformats.org/officeDocument/2006/relationships/hyperlink" Target="https://de.wikipedia.org/wiki/Router" TargetMode="External"/><Relationship Id="rId17" Type="http://schemas.openxmlformats.org/officeDocument/2006/relationships/hyperlink" Target="https://de.wikipedia.org/wiki/Systemadministrator" TargetMode="External"/><Relationship Id="rId2" Type="http://schemas.openxmlformats.org/officeDocument/2006/relationships/slide" Target="../slides/slide8.xml"/><Relationship Id="rId16" Type="http://schemas.openxmlformats.org/officeDocument/2006/relationships/hyperlink" Target="https://de.wikipedia.org/w/index.php?title=Address_Resolution_Protocol&amp;action=edit&amp;section=7" TargetMode="External"/><Relationship Id="rId20" Type="http://schemas.openxmlformats.org/officeDocument/2006/relationships/hyperlink" Target="https://de.wikipedia.org/wiki/Mobile-IP" TargetMode="External"/><Relationship Id="rId1" Type="http://schemas.openxmlformats.org/officeDocument/2006/relationships/notesMaster" Target="../notesMasters/notesMaster1.xml"/><Relationship Id="rId6" Type="http://schemas.openxmlformats.org/officeDocument/2006/relationships/hyperlink" Target="https://de.wikipedia.org/wiki/Man-In-The-Middle-Angriff" TargetMode="External"/><Relationship Id="rId11" Type="http://schemas.openxmlformats.org/officeDocument/2006/relationships/hyperlink" Target="https://de.wikipedia.org/wiki/Proxy_(Rechnernetz)" TargetMode="External"/><Relationship Id="rId5" Type="http://schemas.openxmlformats.org/officeDocument/2006/relationships/hyperlink" Target="https://de.wikipedia.org/wiki/ARP-Spoofing" TargetMode="External"/><Relationship Id="rId15" Type="http://schemas.openxmlformats.org/officeDocument/2006/relationships/hyperlink" Target="https://de.wikipedia.org/w/index.php?title=Address_Resolution_Protocol&amp;veaction=edit&amp;section=7" TargetMode="External"/><Relationship Id="rId10" Type="http://schemas.openxmlformats.org/officeDocument/2006/relationships/hyperlink" Target="https://de.wikipedia.org/w/index.php?title=Address_Resolution_Protocol&amp;action=edit&amp;section=6" TargetMode="External"/><Relationship Id="rId19" Type="http://schemas.openxmlformats.org/officeDocument/2006/relationships/hyperlink" Target="https://de.wikipedia.org/wiki/Booten" TargetMode="External"/><Relationship Id="rId4" Type="http://schemas.openxmlformats.org/officeDocument/2006/relationships/hyperlink" Target="https://de.wikipedia.org/w/index.php?title=Address_Resolution_Protocol&amp;action=edit&amp;section=10" TargetMode="External"/><Relationship Id="rId9" Type="http://schemas.openxmlformats.org/officeDocument/2006/relationships/hyperlink" Target="https://de.wikipedia.org/w/index.php?title=Address_Resolution_Protocol&amp;veaction=edit&amp;section=6" TargetMode="External"/><Relationship Id="rId14" Type="http://schemas.openxmlformats.org/officeDocument/2006/relationships/hyperlink" Target="https://de.wikipedia.org/wiki/MAC-Adress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sz="1200" i="1" kern="1200" dirty="0">
                <a:solidFill>
                  <a:schemeClr val="tx1"/>
                </a:solidFill>
                <a:effectLst/>
                <a:latin typeface="+mn-lt"/>
                <a:ea typeface="+mn-ea"/>
                <a:cs typeface="+mn-cs"/>
              </a:rPr>
              <a:t>APR steht für </a:t>
            </a:r>
            <a:r>
              <a:rPr lang="de-DE" sz="1200" i="1" kern="1200" dirty="0" err="1">
                <a:solidFill>
                  <a:schemeClr val="tx1"/>
                </a:solidFill>
                <a:effectLst/>
                <a:latin typeface="+mn-lt"/>
                <a:ea typeface="+mn-ea"/>
                <a:cs typeface="+mn-cs"/>
              </a:rPr>
              <a:t>Address</a:t>
            </a:r>
            <a:r>
              <a:rPr lang="de-DE" sz="1200" i="1" kern="1200" dirty="0">
                <a:solidFill>
                  <a:schemeClr val="tx1"/>
                </a:solidFill>
                <a:effectLst/>
                <a:latin typeface="+mn-lt"/>
                <a:ea typeface="+mn-ea"/>
                <a:cs typeface="+mn-cs"/>
              </a:rPr>
              <a:t> Resolution Protocol  </a:t>
            </a:r>
            <a:endParaRPr lang="de-DE" sz="1200" kern="1200" dirty="0">
              <a:solidFill>
                <a:schemeClr val="tx1"/>
              </a:solidFill>
              <a:effectLst/>
              <a:latin typeface="+mn-lt"/>
              <a:ea typeface="+mn-ea"/>
              <a:cs typeface="+mn-cs"/>
            </a:endParaRPr>
          </a:p>
          <a:p>
            <a:pPr lvl="0"/>
            <a:r>
              <a:rPr lang="de-DE" sz="1200" i="1" kern="1200" dirty="0">
                <a:solidFill>
                  <a:schemeClr val="tx1"/>
                </a:solidFill>
                <a:effectLst/>
                <a:latin typeface="+mn-lt"/>
                <a:ea typeface="+mn-ea"/>
                <a:cs typeface="+mn-cs"/>
              </a:rPr>
              <a:t>APR arbeitet auf der 2ten Schicht des OSI-Schichtenmodells und setzt die IP-Adressen in </a:t>
            </a:r>
            <a:r>
              <a:rPr lang="de-DE" sz="1200" i="1" kern="1200" dirty="0" err="1">
                <a:solidFill>
                  <a:schemeClr val="tx1"/>
                </a:solidFill>
                <a:effectLst/>
                <a:latin typeface="+mn-lt"/>
                <a:ea typeface="+mn-ea"/>
                <a:cs typeface="+mn-cs"/>
              </a:rPr>
              <a:t>Hardware-und</a:t>
            </a:r>
            <a:r>
              <a:rPr lang="de-DE" sz="1200" i="1" kern="1200" dirty="0">
                <a:solidFill>
                  <a:schemeClr val="tx1"/>
                </a:solidFill>
                <a:effectLst/>
                <a:latin typeface="+mn-lt"/>
                <a:ea typeface="+mn-ea"/>
                <a:cs typeface="+mn-cs"/>
              </a:rPr>
              <a:t> MAC Adressen um. </a:t>
            </a:r>
            <a:endParaRPr lang="de-DE" sz="1200" kern="1200" dirty="0">
              <a:solidFill>
                <a:schemeClr val="tx1"/>
              </a:solidFill>
              <a:effectLst/>
              <a:latin typeface="+mn-lt"/>
              <a:ea typeface="+mn-ea"/>
              <a:cs typeface="+mn-cs"/>
            </a:endParaRPr>
          </a:p>
          <a:p>
            <a:endParaRPr lang="de-DE" dirty="0"/>
          </a:p>
          <a:p>
            <a:r>
              <a:rPr lang="de-DE" dirty="0"/>
              <a:t>Aufgabe:</a:t>
            </a:r>
          </a:p>
          <a:p>
            <a:pPr marL="285750" indent="-285750">
              <a:buFont typeface="Arial" panose="020B0604020202020204" pitchFamily="34" charset="0"/>
              <a:buChar char="•"/>
            </a:pPr>
            <a:r>
              <a:rPr lang="de-DE" dirty="0"/>
              <a:t>Verweist Pakete</a:t>
            </a:r>
          </a:p>
          <a:p>
            <a:pPr marL="285750" indent="-285750">
              <a:buFont typeface="Arial" panose="020B0604020202020204" pitchFamily="34" charset="0"/>
              <a:buChar char="•"/>
            </a:pPr>
            <a:r>
              <a:rPr lang="de-DE" dirty="0"/>
              <a:t>Speichert die Stationen</a:t>
            </a:r>
          </a:p>
          <a:p>
            <a:pPr marL="285750" indent="-285750">
              <a:buFont typeface="Arial" panose="020B0604020202020204" pitchFamily="34" charset="0"/>
              <a:buChar char="•"/>
            </a:pPr>
            <a:endParaRPr lang="de-DE" dirty="0"/>
          </a:p>
          <a:p>
            <a:r>
              <a:rPr lang="de-DE" dirty="0"/>
              <a:t>Warum ?: </a:t>
            </a:r>
          </a:p>
          <a:p>
            <a:pPr marL="285750" indent="-285750">
              <a:buFont typeface="Arial" panose="020B0604020202020204" pitchFamily="34" charset="0"/>
              <a:buChar char="•"/>
            </a:pPr>
            <a:r>
              <a:rPr lang="de-DE" dirty="0"/>
              <a:t>IP Adressen nicht fest</a:t>
            </a:r>
          </a:p>
          <a:p>
            <a:pPr marL="285750" indent="-285750">
              <a:buFont typeface="Arial" panose="020B0604020202020204" pitchFamily="34" charset="0"/>
              <a:buChar char="•"/>
            </a:pPr>
            <a:r>
              <a:rPr lang="de-DE" dirty="0"/>
              <a:t>DHCP</a:t>
            </a:r>
          </a:p>
          <a:p>
            <a:pPr marL="285750" indent="-285750">
              <a:buFont typeface="Arial" panose="020B0604020202020204" pitchFamily="34" charset="0"/>
              <a:buChar char="•"/>
            </a:pPr>
            <a:endParaRPr lang="de-DE" dirty="0"/>
          </a:p>
          <a:p>
            <a:r>
              <a:rPr lang="de-DE" dirty="0"/>
              <a:t>2 Möglichkeiten:</a:t>
            </a:r>
          </a:p>
          <a:p>
            <a:pPr marL="285750" indent="-285750">
              <a:buFont typeface="Arial" panose="020B0604020202020204" pitchFamily="34" charset="0"/>
              <a:buChar char="•"/>
            </a:pPr>
            <a:r>
              <a:rPr lang="de-DE" dirty="0"/>
              <a:t>Default Gateway</a:t>
            </a:r>
          </a:p>
          <a:p>
            <a:pPr marL="285750" indent="-285750">
              <a:buFont typeface="Arial" panose="020B0604020202020204" pitchFamily="34" charset="0"/>
              <a:buChar char="•"/>
            </a:pPr>
            <a:r>
              <a:rPr lang="de-DE" dirty="0"/>
              <a:t>Statische Routing Tabellen</a:t>
            </a:r>
          </a:p>
          <a:p>
            <a:pPr marL="285750" indent="-285750">
              <a:buFont typeface="Arial" panose="020B0604020202020204" pitchFamily="34" charset="0"/>
              <a:buChar char="•"/>
            </a:pPr>
            <a:endParaRPr lang="de-DE" dirty="0"/>
          </a:p>
          <a:p>
            <a:pPr lvl="0"/>
            <a:r>
              <a:rPr lang="de-DE" sz="1200" i="1" kern="1200" dirty="0">
                <a:solidFill>
                  <a:schemeClr val="tx1"/>
                </a:solidFill>
                <a:effectLst/>
                <a:latin typeface="+mn-lt"/>
                <a:ea typeface="+mn-ea"/>
                <a:cs typeface="+mn-cs"/>
              </a:rPr>
              <a:t>Alle Netzwerktypen und -topologien benutzen Hardware-Adressen um die Datenpakete zu adressieren. Damit ein IP-Paket innerhalb eines lokalen Netzwerks zugestellt werden kann, muss die Hardware-Adresse des Ziels bekannt sein. Jede Netzwerk-Adapter besitzt eine einzigartige und eindeutige Hardware-Adresse, die fest auf dem Adapter eingestellt ist. (Hardware Adresse = MAC Adresse)</a:t>
            </a:r>
            <a:endParaRPr lang="de-DE" sz="1200" kern="1200" dirty="0">
              <a:solidFill>
                <a:schemeClr val="tx1"/>
              </a:solidFill>
              <a:effectLst/>
              <a:latin typeface="+mn-lt"/>
              <a:ea typeface="+mn-ea"/>
              <a:cs typeface="+mn-cs"/>
            </a:endParaRPr>
          </a:p>
          <a:p>
            <a:pPr lvl="0"/>
            <a:r>
              <a:rPr lang="de-DE" sz="1200" i="1" kern="1200" dirty="0">
                <a:solidFill>
                  <a:schemeClr val="tx1"/>
                </a:solidFill>
                <a:effectLst/>
                <a:latin typeface="+mn-lt"/>
                <a:ea typeface="+mn-ea"/>
                <a:cs typeface="+mn-cs"/>
              </a:rPr>
              <a:t>Mit Hilfe des </a:t>
            </a:r>
            <a:r>
              <a:rPr lang="de-DE" sz="1200" i="1" kern="1200" dirty="0" err="1">
                <a:solidFill>
                  <a:schemeClr val="tx1"/>
                </a:solidFill>
                <a:effectLst/>
                <a:latin typeface="+mn-lt"/>
                <a:ea typeface="+mn-ea"/>
                <a:cs typeface="+mn-cs"/>
              </a:rPr>
              <a:t>Address</a:t>
            </a:r>
            <a:r>
              <a:rPr lang="de-DE" sz="1200" i="1" kern="1200" dirty="0">
                <a:solidFill>
                  <a:schemeClr val="tx1"/>
                </a:solidFill>
                <a:effectLst/>
                <a:latin typeface="+mn-lt"/>
                <a:ea typeface="+mn-ea"/>
                <a:cs typeface="+mn-cs"/>
              </a:rPr>
              <a:t> Resolution </a:t>
            </a:r>
            <a:r>
              <a:rPr lang="de-DE" sz="1200" i="1" kern="1200" dirty="0" err="1">
                <a:solidFill>
                  <a:schemeClr val="tx1"/>
                </a:solidFill>
                <a:effectLst/>
                <a:latin typeface="+mn-lt"/>
                <a:ea typeface="+mn-ea"/>
                <a:cs typeface="+mn-cs"/>
              </a:rPr>
              <a:t>Protocols</a:t>
            </a:r>
            <a:r>
              <a:rPr lang="de-DE" sz="1200" i="1" kern="1200" dirty="0">
                <a:solidFill>
                  <a:schemeClr val="tx1"/>
                </a:solidFill>
                <a:effectLst/>
                <a:latin typeface="+mn-lt"/>
                <a:ea typeface="+mn-ea"/>
                <a:cs typeface="+mn-cs"/>
              </a:rPr>
              <a:t> (ARP) ist es möglich, zu einer bekannten Netzwerk- bzw. IP-Adresse die physikalische MAC-Adresse zu ermitteln. Die zur IPv4-Adresse passende Hardwareadresse wird anschließend in der ARP-Tabelle gespeichert und für das Versenden von Paketen auf Layer 2 des ISO/OSI-Schichtenmodells verwendet.</a:t>
            </a:r>
            <a:endParaRPr lang="de-DE" sz="1200" kern="1200" dirty="0">
              <a:solidFill>
                <a:schemeClr val="tx1"/>
              </a:solidFill>
              <a:effectLst/>
              <a:latin typeface="+mn-lt"/>
              <a:ea typeface="+mn-ea"/>
              <a:cs typeface="+mn-cs"/>
            </a:endParaRPr>
          </a:p>
          <a:p>
            <a:endParaRPr lang="de-DE" dirty="0"/>
          </a:p>
        </p:txBody>
      </p:sp>
      <p:sp>
        <p:nvSpPr>
          <p:cNvPr id="4" name="Foliennummernplatzhalter 3"/>
          <p:cNvSpPr>
            <a:spLocks noGrp="1"/>
          </p:cNvSpPr>
          <p:nvPr>
            <p:ph type="sldNum" sz="quarter" idx="5"/>
          </p:nvPr>
        </p:nvSpPr>
        <p:spPr/>
        <p:txBody>
          <a:bodyPr/>
          <a:lstStyle/>
          <a:p>
            <a:fld id="{0BC13D83-4538-4319-81D9-565244B701AF}" type="slidenum">
              <a:rPr lang="de-DE" smtClean="0"/>
              <a:t>4</a:t>
            </a:fld>
            <a:endParaRPr lang="de-DE"/>
          </a:p>
        </p:txBody>
      </p:sp>
    </p:spTree>
    <p:extLst>
      <p:ext uri="{BB962C8B-B14F-4D97-AF65-F5344CB8AC3E}">
        <p14:creationId xmlns:p14="http://schemas.microsoft.com/office/powerpoint/2010/main" val="3633025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sz="1200" i="1" kern="1200" dirty="0">
                <a:solidFill>
                  <a:schemeClr val="tx1"/>
                </a:solidFill>
                <a:effectLst/>
                <a:latin typeface="+mn-lt"/>
                <a:ea typeface="+mn-ea"/>
                <a:cs typeface="+mn-cs"/>
              </a:rPr>
              <a:t>APR steht für </a:t>
            </a:r>
            <a:r>
              <a:rPr lang="de-DE" sz="1200" i="1" kern="1200" dirty="0" err="1">
                <a:solidFill>
                  <a:schemeClr val="tx1"/>
                </a:solidFill>
                <a:effectLst/>
                <a:latin typeface="+mn-lt"/>
                <a:ea typeface="+mn-ea"/>
                <a:cs typeface="+mn-cs"/>
              </a:rPr>
              <a:t>Address</a:t>
            </a:r>
            <a:r>
              <a:rPr lang="de-DE" sz="1200" i="1" kern="1200" dirty="0">
                <a:solidFill>
                  <a:schemeClr val="tx1"/>
                </a:solidFill>
                <a:effectLst/>
                <a:latin typeface="+mn-lt"/>
                <a:ea typeface="+mn-ea"/>
                <a:cs typeface="+mn-cs"/>
              </a:rPr>
              <a:t> Resolution Protocol  </a:t>
            </a:r>
            <a:endParaRPr lang="de-DE" sz="1200" kern="1200" dirty="0">
              <a:solidFill>
                <a:schemeClr val="tx1"/>
              </a:solidFill>
              <a:effectLst/>
              <a:latin typeface="+mn-lt"/>
              <a:ea typeface="+mn-ea"/>
              <a:cs typeface="+mn-cs"/>
            </a:endParaRPr>
          </a:p>
          <a:p>
            <a:pPr lvl="0"/>
            <a:r>
              <a:rPr lang="de-DE" sz="1200" i="1" kern="1200" dirty="0">
                <a:solidFill>
                  <a:schemeClr val="tx1"/>
                </a:solidFill>
                <a:effectLst/>
                <a:latin typeface="+mn-lt"/>
                <a:ea typeface="+mn-ea"/>
                <a:cs typeface="+mn-cs"/>
              </a:rPr>
              <a:t>APR arbeitet auf der 2ten Schicht des OSI-Schichtenmodells und setzt die IP-Adressen in </a:t>
            </a:r>
            <a:r>
              <a:rPr lang="de-DE" sz="1200" i="1" kern="1200" dirty="0" err="1">
                <a:solidFill>
                  <a:schemeClr val="tx1"/>
                </a:solidFill>
                <a:effectLst/>
                <a:latin typeface="+mn-lt"/>
                <a:ea typeface="+mn-ea"/>
                <a:cs typeface="+mn-cs"/>
              </a:rPr>
              <a:t>Hardware-und</a:t>
            </a:r>
            <a:r>
              <a:rPr lang="de-DE" sz="1200" i="1" kern="1200" dirty="0">
                <a:solidFill>
                  <a:schemeClr val="tx1"/>
                </a:solidFill>
                <a:effectLst/>
                <a:latin typeface="+mn-lt"/>
                <a:ea typeface="+mn-ea"/>
                <a:cs typeface="+mn-cs"/>
              </a:rPr>
              <a:t> MAC Adressen um. </a:t>
            </a:r>
            <a:endParaRPr lang="de-DE" sz="1200" kern="1200" dirty="0">
              <a:solidFill>
                <a:schemeClr val="tx1"/>
              </a:solidFill>
              <a:effectLst/>
              <a:latin typeface="+mn-lt"/>
              <a:ea typeface="+mn-ea"/>
              <a:cs typeface="+mn-cs"/>
            </a:endParaRPr>
          </a:p>
          <a:p>
            <a:endParaRPr lang="de-DE" dirty="0"/>
          </a:p>
          <a:p>
            <a:r>
              <a:rPr lang="de-DE" dirty="0"/>
              <a:t>Aufgabe:</a:t>
            </a:r>
          </a:p>
          <a:p>
            <a:pPr marL="285750" indent="-285750">
              <a:buFont typeface="Arial" panose="020B0604020202020204" pitchFamily="34" charset="0"/>
              <a:buChar char="•"/>
            </a:pPr>
            <a:r>
              <a:rPr lang="de-DE" dirty="0"/>
              <a:t>Verweist Pakete</a:t>
            </a:r>
          </a:p>
          <a:p>
            <a:pPr marL="285750" indent="-285750">
              <a:buFont typeface="Arial" panose="020B0604020202020204" pitchFamily="34" charset="0"/>
              <a:buChar char="•"/>
            </a:pPr>
            <a:r>
              <a:rPr lang="de-DE" dirty="0"/>
              <a:t>Speichert die Stationen</a:t>
            </a:r>
          </a:p>
          <a:p>
            <a:pPr marL="285750" indent="-285750">
              <a:buFont typeface="Arial" panose="020B0604020202020204" pitchFamily="34" charset="0"/>
              <a:buChar char="•"/>
            </a:pPr>
            <a:endParaRPr lang="de-DE" dirty="0"/>
          </a:p>
          <a:p>
            <a:r>
              <a:rPr lang="de-DE" dirty="0"/>
              <a:t>Warum ?: </a:t>
            </a:r>
          </a:p>
          <a:p>
            <a:pPr marL="285750" indent="-285750">
              <a:buFont typeface="Arial" panose="020B0604020202020204" pitchFamily="34" charset="0"/>
              <a:buChar char="•"/>
            </a:pPr>
            <a:r>
              <a:rPr lang="de-DE" dirty="0"/>
              <a:t>IP Adressen nicht fest</a:t>
            </a:r>
          </a:p>
          <a:p>
            <a:pPr marL="285750" indent="-285750">
              <a:buFont typeface="Arial" panose="020B0604020202020204" pitchFamily="34" charset="0"/>
              <a:buChar char="•"/>
            </a:pPr>
            <a:r>
              <a:rPr lang="de-DE" dirty="0"/>
              <a:t>DHCP</a:t>
            </a:r>
          </a:p>
          <a:p>
            <a:pPr marL="285750" indent="-285750">
              <a:buFont typeface="Arial" panose="020B0604020202020204" pitchFamily="34" charset="0"/>
              <a:buChar char="•"/>
            </a:pPr>
            <a:endParaRPr lang="de-DE" dirty="0"/>
          </a:p>
          <a:p>
            <a:r>
              <a:rPr lang="de-DE" dirty="0"/>
              <a:t>2 Möglichkeiten:</a:t>
            </a:r>
          </a:p>
          <a:p>
            <a:pPr marL="285750" indent="-285750">
              <a:buFont typeface="Arial" panose="020B0604020202020204" pitchFamily="34" charset="0"/>
              <a:buChar char="•"/>
            </a:pPr>
            <a:r>
              <a:rPr lang="de-DE" dirty="0"/>
              <a:t>Default Gateway</a:t>
            </a:r>
          </a:p>
          <a:p>
            <a:pPr marL="285750" indent="-285750">
              <a:buFont typeface="Arial" panose="020B0604020202020204" pitchFamily="34" charset="0"/>
              <a:buChar char="•"/>
            </a:pPr>
            <a:endParaRPr lang="de-DE" dirty="0"/>
          </a:p>
          <a:p>
            <a:pPr lvl="0"/>
            <a:r>
              <a:rPr lang="de-DE" sz="1200" i="1" kern="1200" dirty="0">
                <a:solidFill>
                  <a:schemeClr val="tx1"/>
                </a:solidFill>
                <a:effectLst/>
                <a:latin typeface="+mn-lt"/>
                <a:ea typeface="+mn-ea"/>
                <a:cs typeface="+mn-cs"/>
              </a:rPr>
              <a:t>Alle Netzwerktypen und -topologien benutzen Hardware-Adressen um die Datenpakete zu adressieren. Damit ein IP-Paket innerhalb eines lokalen Netzwerks zugestellt werden kann, muss die Hardware-Adresse des Ziels bekannt sein. Jede Netzwerk-Adapter besitzt eine einzigartige und eindeutige Hardware-Adresse, die fest auf dem Adapter eingestellt ist. (Hardware Adresse = MAC Adresse)</a:t>
            </a:r>
            <a:endParaRPr lang="de-DE" sz="1200" kern="1200" dirty="0">
              <a:solidFill>
                <a:schemeClr val="tx1"/>
              </a:solidFill>
              <a:effectLst/>
              <a:latin typeface="+mn-lt"/>
              <a:ea typeface="+mn-ea"/>
              <a:cs typeface="+mn-cs"/>
            </a:endParaRPr>
          </a:p>
          <a:p>
            <a:pPr lvl="0"/>
            <a:r>
              <a:rPr lang="de-DE" sz="1200" i="1" kern="1200" dirty="0">
                <a:solidFill>
                  <a:schemeClr val="tx1"/>
                </a:solidFill>
                <a:effectLst/>
                <a:latin typeface="+mn-lt"/>
                <a:ea typeface="+mn-ea"/>
                <a:cs typeface="+mn-cs"/>
              </a:rPr>
              <a:t>Mit Hilfe des </a:t>
            </a:r>
            <a:r>
              <a:rPr lang="de-DE" sz="1200" i="1" kern="1200" dirty="0" err="1">
                <a:solidFill>
                  <a:schemeClr val="tx1"/>
                </a:solidFill>
                <a:effectLst/>
                <a:latin typeface="+mn-lt"/>
                <a:ea typeface="+mn-ea"/>
                <a:cs typeface="+mn-cs"/>
              </a:rPr>
              <a:t>Address</a:t>
            </a:r>
            <a:r>
              <a:rPr lang="de-DE" sz="1200" i="1" kern="1200" dirty="0">
                <a:solidFill>
                  <a:schemeClr val="tx1"/>
                </a:solidFill>
                <a:effectLst/>
                <a:latin typeface="+mn-lt"/>
                <a:ea typeface="+mn-ea"/>
                <a:cs typeface="+mn-cs"/>
              </a:rPr>
              <a:t> Resolution </a:t>
            </a:r>
            <a:r>
              <a:rPr lang="de-DE" sz="1200" i="1" kern="1200" dirty="0" err="1">
                <a:solidFill>
                  <a:schemeClr val="tx1"/>
                </a:solidFill>
                <a:effectLst/>
                <a:latin typeface="+mn-lt"/>
                <a:ea typeface="+mn-ea"/>
                <a:cs typeface="+mn-cs"/>
              </a:rPr>
              <a:t>Protocols</a:t>
            </a:r>
            <a:r>
              <a:rPr lang="de-DE" sz="1200" i="1" kern="1200" dirty="0">
                <a:solidFill>
                  <a:schemeClr val="tx1"/>
                </a:solidFill>
                <a:effectLst/>
                <a:latin typeface="+mn-lt"/>
                <a:ea typeface="+mn-ea"/>
                <a:cs typeface="+mn-cs"/>
              </a:rPr>
              <a:t> (ARP) ist es möglich, zu einer bekannten Netzwerk- bzw. IP-Adresse die physikalische MAC-Adresse zu ermitteln. Die zur IPv4-Adresse passende Hardwareadresse wird anschließend in der ARP-Tabelle gespeichert und für das Versenden von Paketen auf Layer 2 des ISO/OSI-Schichtenmodells verwendet.</a:t>
            </a:r>
            <a:endParaRPr lang="de-DE" sz="1200" kern="1200" dirty="0">
              <a:solidFill>
                <a:schemeClr val="tx1"/>
              </a:solidFill>
              <a:effectLst/>
              <a:latin typeface="+mn-lt"/>
              <a:ea typeface="+mn-ea"/>
              <a:cs typeface="+mn-cs"/>
            </a:endParaRPr>
          </a:p>
          <a:p>
            <a:endParaRPr lang="de-DE" dirty="0"/>
          </a:p>
        </p:txBody>
      </p:sp>
      <p:sp>
        <p:nvSpPr>
          <p:cNvPr id="4" name="Foliennummernplatzhalter 3"/>
          <p:cNvSpPr>
            <a:spLocks noGrp="1"/>
          </p:cNvSpPr>
          <p:nvPr>
            <p:ph type="sldNum" sz="quarter" idx="5"/>
          </p:nvPr>
        </p:nvSpPr>
        <p:spPr/>
        <p:txBody>
          <a:bodyPr/>
          <a:lstStyle/>
          <a:p>
            <a:fld id="{0BC13D83-4538-4319-81D9-565244B701AF}" type="slidenum">
              <a:rPr lang="de-DE" smtClean="0"/>
              <a:t>5</a:t>
            </a:fld>
            <a:endParaRPr lang="de-DE"/>
          </a:p>
        </p:txBody>
      </p:sp>
    </p:spTree>
    <p:extLst>
      <p:ext uri="{BB962C8B-B14F-4D97-AF65-F5344CB8AC3E}">
        <p14:creationId xmlns:p14="http://schemas.microsoft.com/office/powerpoint/2010/main" val="450669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Aufgabe:</a:t>
            </a:r>
          </a:p>
          <a:p>
            <a:pPr marL="285750" indent="-285750">
              <a:buFont typeface="Arial" panose="020B0604020202020204" pitchFamily="34" charset="0"/>
              <a:buChar char="•"/>
            </a:pPr>
            <a:r>
              <a:rPr lang="de-DE" dirty="0"/>
              <a:t>Verhindert dass für jedes Paket eine neue ARP-Anfrage gesendet werden muss</a:t>
            </a:r>
          </a:p>
          <a:p>
            <a:endParaRPr lang="de-DE" dirty="0"/>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i="1" kern="1200" dirty="0">
                <a:solidFill>
                  <a:schemeClr val="tx1"/>
                </a:solidFill>
                <a:effectLst/>
                <a:latin typeface="+mn-lt"/>
                <a:ea typeface="+mn-ea"/>
                <a:cs typeface="+mn-cs"/>
              </a:rPr>
              <a:t>Möchte eine Station im Netzwerk an eine bestimmte IP-Adresse ein Paket senden, muss sie zunächst anhand der Subnetzmaske feststellen, ob es sich um eine IP-Adresse im eigenen Subnetz oder in einem fremden Netz handelt. Befindet sich das Ziel im eigenen Subnetz, prüft der Sender, ob er die passende MAC-Adresse in seinem Cache hat. Ist dies nicht der Fall, sendet er per </a:t>
            </a:r>
            <a:r>
              <a:rPr lang="de-DE" sz="1200" i="1" kern="1200" dirty="0" err="1">
                <a:solidFill>
                  <a:schemeClr val="tx1"/>
                </a:solidFill>
                <a:effectLst/>
                <a:latin typeface="+mn-lt"/>
                <a:ea typeface="+mn-ea"/>
                <a:cs typeface="+mn-cs"/>
              </a:rPr>
              <a:t>Address</a:t>
            </a:r>
            <a:r>
              <a:rPr lang="de-DE" sz="1200" i="1" kern="1200" dirty="0">
                <a:solidFill>
                  <a:schemeClr val="tx1"/>
                </a:solidFill>
                <a:effectLst/>
                <a:latin typeface="+mn-lt"/>
                <a:ea typeface="+mn-ea"/>
                <a:cs typeface="+mn-cs"/>
              </a:rPr>
              <a:t> Resolution Protocol eine Anfrage mit der IP-Adresse des Ziels. Alle Stationen eines Subnetzes empfangen diese Anfrage. Stimmt die IP-Adresse mit der eigenen überein, sendet die Station eine ARP-Antwort mit der eigenen MAC-Adresse an den Sender der Anfrage. Dieser kann nun die Hardwareadresse in seinem Cache speichern und Pakete auf Layer 2 passend adressieren. Der Datenaustausch zwischen den beiden Stationen ist möglich.</a:t>
            </a:r>
            <a:endParaRPr lang="de-DE" sz="1200" kern="1200" dirty="0">
              <a:solidFill>
                <a:schemeClr val="tx1"/>
              </a:solidFill>
              <a:effectLst/>
              <a:latin typeface="+mn-lt"/>
              <a:ea typeface="+mn-ea"/>
              <a:cs typeface="+mn-cs"/>
            </a:endParaRPr>
          </a:p>
          <a:p>
            <a:endParaRPr lang="de-DE" dirty="0"/>
          </a:p>
        </p:txBody>
      </p:sp>
      <p:sp>
        <p:nvSpPr>
          <p:cNvPr id="4" name="Foliennummernplatzhalter 3"/>
          <p:cNvSpPr>
            <a:spLocks noGrp="1"/>
          </p:cNvSpPr>
          <p:nvPr>
            <p:ph type="sldNum" sz="quarter" idx="5"/>
          </p:nvPr>
        </p:nvSpPr>
        <p:spPr/>
        <p:txBody>
          <a:bodyPr/>
          <a:lstStyle/>
          <a:p>
            <a:fld id="{0BC13D83-4538-4319-81D9-565244B701AF}" type="slidenum">
              <a:rPr lang="de-DE" smtClean="0"/>
              <a:t>6</a:t>
            </a:fld>
            <a:endParaRPr lang="de-DE"/>
          </a:p>
        </p:txBody>
      </p:sp>
    </p:spTree>
    <p:extLst>
      <p:ext uri="{BB962C8B-B14F-4D97-AF65-F5344CB8AC3E}">
        <p14:creationId xmlns:p14="http://schemas.microsoft.com/office/powerpoint/2010/main" val="3667408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i="0" u="none" strike="noStrike" kern="1200" dirty="0">
                <a:solidFill>
                  <a:schemeClr val="tx1"/>
                </a:solidFill>
                <a:effectLst/>
                <a:latin typeface="+mn-lt"/>
                <a:ea typeface="+mn-ea"/>
                <a:cs typeface="+mn-cs"/>
              </a:rPr>
              <a:t>RARP – Reverse-ARP</a:t>
            </a:r>
            <a:r>
              <a:rPr lang="de-DE" sz="1200" b="0" i="0" u="none" strike="noStrike" kern="1200" dirty="0">
                <a:solidFill>
                  <a:schemeClr val="tx1"/>
                </a:solidFill>
                <a:effectLst/>
                <a:latin typeface="+mn-lt"/>
                <a:ea typeface="+mn-ea"/>
                <a:cs typeface="+mn-cs"/>
              </a:rPr>
              <a:t>[</a:t>
            </a:r>
            <a:r>
              <a:rPr lang="de-DE" sz="1200" b="0" i="0" u="none" strike="noStrike" kern="1200" dirty="0">
                <a:solidFill>
                  <a:schemeClr val="tx1"/>
                </a:solidFill>
                <a:effectLst/>
                <a:latin typeface="+mn-lt"/>
                <a:ea typeface="+mn-ea"/>
                <a:cs typeface="+mn-cs"/>
                <a:hlinkClick r:id="rId3" tooltip="Abschnitt bearbeiten: RARP – Reverse-ARP"/>
              </a:rPr>
              <a:t>Bearbeiten</a:t>
            </a:r>
            <a:r>
              <a:rPr lang="de-DE" sz="1200" b="0" i="0" u="none" strike="noStrike" kern="1200" dirty="0">
                <a:solidFill>
                  <a:schemeClr val="tx1"/>
                </a:solidFill>
                <a:effectLst/>
                <a:latin typeface="+mn-lt"/>
                <a:ea typeface="+mn-ea"/>
                <a:cs typeface="+mn-cs"/>
              </a:rPr>
              <a:t> | </a:t>
            </a:r>
            <a:r>
              <a:rPr lang="de-DE" sz="1200" b="0" i="0" u="none" strike="noStrike" kern="1200" dirty="0">
                <a:solidFill>
                  <a:schemeClr val="tx1"/>
                </a:solidFill>
                <a:effectLst/>
                <a:latin typeface="+mn-lt"/>
                <a:ea typeface="+mn-ea"/>
                <a:cs typeface="+mn-cs"/>
                <a:hlinkClick r:id="rId4" tooltip="Abschnitt bearbeiten: RARP – Reverse-ARP"/>
              </a:rPr>
              <a:t>Quelltext bearbeiten</a:t>
            </a:r>
            <a:r>
              <a:rPr lang="de-DE" sz="1200" b="0" i="0" u="none" strike="noStrike" kern="1200" dirty="0">
                <a:solidFill>
                  <a:schemeClr val="tx1"/>
                </a:solidFill>
                <a:effectLst/>
                <a:latin typeface="+mn-lt"/>
                <a:ea typeface="+mn-ea"/>
                <a:cs typeface="+mn-cs"/>
              </a:rPr>
              <a:t>]</a:t>
            </a:r>
            <a:endParaRPr lang="de-DE" sz="1200" b="1" i="0" u="none" strike="noStrike" kern="1200" dirty="0">
              <a:solidFill>
                <a:schemeClr val="tx1"/>
              </a:solidFill>
              <a:effectLst/>
              <a:latin typeface="+mn-lt"/>
              <a:ea typeface="+mn-ea"/>
              <a:cs typeface="+mn-cs"/>
            </a:endParaRPr>
          </a:p>
          <a:p>
            <a:r>
              <a:rPr lang="de-DE" sz="1200" b="0" i="0" u="none" strike="noStrike" kern="1200" dirty="0">
                <a:solidFill>
                  <a:schemeClr val="tx1"/>
                </a:solidFill>
                <a:effectLst/>
                <a:latin typeface="+mn-lt"/>
                <a:ea typeface="+mn-ea"/>
                <a:cs typeface="+mn-cs"/>
              </a:rPr>
              <a:t>Das </a:t>
            </a:r>
            <a:r>
              <a:rPr lang="de-DE" sz="1200" b="0" i="0" u="none" strike="noStrike" kern="1200" dirty="0">
                <a:solidFill>
                  <a:schemeClr val="tx1"/>
                </a:solidFill>
                <a:effectLst/>
                <a:latin typeface="+mn-lt"/>
                <a:ea typeface="+mn-ea"/>
                <a:cs typeface="+mn-cs"/>
                <a:hlinkClick r:id="rId5" tooltip="Reverse Address Resolution Protocol"/>
              </a:rPr>
              <a:t>Reverse-ARP (RARP)</a:t>
            </a:r>
            <a:r>
              <a:rPr lang="de-DE" sz="1200" b="0" i="0" u="none" strike="noStrike" kern="1200" dirty="0">
                <a:solidFill>
                  <a:schemeClr val="tx1"/>
                </a:solidFill>
                <a:effectLst/>
                <a:latin typeface="+mn-lt"/>
                <a:ea typeface="+mn-ea"/>
                <a:cs typeface="+mn-cs"/>
              </a:rPr>
              <a:t> funktioniert umgekehrt zu ARP. Es kann also MAC-Adressen zu IP-Adressen auflösen. Dies ist für die Ermittlung der eigenen IP-Adresse bei Geräten nützlich, bei denen keine dauerhafte Speicherung oder Zuweisung einer Adresse vorgesehen ist. Beide Protokolle besitzen das gleiche Paketformat. Die Anwendungsbereiche von RARP und ARP unterscheiden sich jedoch stark voneinander. </a:t>
            </a:r>
          </a:p>
          <a:p>
            <a:endParaRPr lang="de-DE" dirty="0"/>
          </a:p>
          <a:p>
            <a:pPr lvl="0"/>
            <a:r>
              <a:rPr lang="de-DE" sz="1200" i="1" kern="1200" dirty="0">
                <a:solidFill>
                  <a:schemeClr val="tx1"/>
                </a:solidFill>
                <a:effectLst/>
                <a:latin typeface="+mn-lt"/>
                <a:ea typeface="+mn-ea"/>
                <a:cs typeface="+mn-cs"/>
              </a:rPr>
              <a:t>Der ARP-Cache verhindert, dass für jedes zu sendende Datenpaket neue Anfragen via </a:t>
            </a:r>
            <a:r>
              <a:rPr lang="de-DE" sz="1200" i="1" kern="1200" dirty="0" err="1">
                <a:solidFill>
                  <a:schemeClr val="tx1"/>
                </a:solidFill>
                <a:effectLst/>
                <a:latin typeface="+mn-lt"/>
                <a:ea typeface="+mn-ea"/>
                <a:cs typeface="+mn-cs"/>
              </a:rPr>
              <a:t>Address</a:t>
            </a:r>
            <a:r>
              <a:rPr lang="de-DE" sz="1200" i="1" kern="1200" dirty="0">
                <a:solidFill>
                  <a:schemeClr val="tx1"/>
                </a:solidFill>
                <a:effectLst/>
                <a:latin typeface="+mn-lt"/>
                <a:ea typeface="+mn-ea"/>
                <a:cs typeface="+mn-cs"/>
              </a:rPr>
              <a:t> Resolution Protocol versendet werden müssen. Bereits ermittelte MAC-Adressen werden in einer Tabelle eingetragen und für die weitere Paketzustellung verwendet. Die Einträge im Cache können sowohl dynamisch direkt vom </a:t>
            </a:r>
            <a:r>
              <a:rPr lang="de-DE" sz="1200" i="1" kern="1200" dirty="0" err="1">
                <a:solidFill>
                  <a:schemeClr val="tx1"/>
                </a:solidFill>
                <a:effectLst/>
                <a:latin typeface="+mn-lt"/>
                <a:ea typeface="+mn-ea"/>
                <a:cs typeface="+mn-cs"/>
              </a:rPr>
              <a:t>Address</a:t>
            </a:r>
            <a:r>
              <a:rPr lang="de-DE" sz="1200" i="1" kern="1200" dirty="0">
                <a:solidFill>
                  <a:schemeClr val="tx1"/>
                </a:solidFill>
                <a:effectLst/>
                <a:latin typeface="+mn-lt"/>
                <a:ea typeface="+mn-ea"/>
                <a:cs typeface="+mn-cs"/>
              </a:rPr>
              <a:t> Resolution Protocol oder statisch per manueller Eingabe erfolgen.</a:t>
            </a:r>
            <a:endParaRPr lang="de-DE" sz="1200" kern="1200" dirty="0">
              <a:solidFill>
                <a:schemeClr val="tx1"/>
              </a:solidFill>
              <a:effectLst/>
              <a:latin typeface="+mn-lt"/>
              <a:ea typeface="+mn-ea"/>
              <a:cs typeface="+mn-cs"/>
            </a:endParaRPr>
          </a:p>
          <a:p>
            <a:pPr lvl="0"/>
            <a:r>
              <a:rPr lang="de-DE" sz="1200" i="1" kern="1200" dirty="0">
                <a:solidFill>
                  <a:schemeClr val="tx1"/>
                </a:solidFill>
                <a:effectLst/>
                <a:latin typeface="+mn-lt"/>
                <a:ea typeface="+mn-ea"/>
                <a:cs typeface="+mn-cs"/>
              </a:rPr>
              <a:t>Jeder dynamische Eintrag der Tabelle ist in der Regel mit einem Zeitstempel versehen. Wird ein Eintrag über einen definierten Zeitraum nicht mehr genutzt, verliert er seine Gültigkeit und verschwindet aus der Tabelle. Bei jedem Neustart eines Rechners werden alle Einträge der Tabellen gelöscht. Wären die dynamischen Mechanismen im ARP-Cache nicht vorhanden, könnten IP-Stationen, bei denen beispielsweise die Netzwerkhardware getauscht wurde, niemals angesprochen werden. Die Zeitstempel in der Tabelle lassen alte Einträge automatisch ungültig und neue Stationen erreichbar werden.</a:t>
            </a:r>
            <a:endParaRPr lang="de-DE" sz="1200" kern="1200" dirty="0">
              <a:solidFill>
                <a:schemeClr val="tx1"/>
              </a:solidFill>
              <a:effectLst/>
              <a:latin typeface="+mn-lt"/>
              <a:ea typeface="+mn-ea"/>
              <a:cs typeface="+mn-cs"/>
            </a:endParaRPr>
          </a:p>
          <a:p>
            <a:endParaRPr lang="de-DE" dirty="0"/>
          </a:p>
        </p:txBody>
      </p:sp>
      <p:sp>
        <p:nvSpPr>
          <p:cNvPr id="4" name="Foliennummernplatzhalter 3"/>
          <p:cNvSpPr>
            <a:spLocks noGrp="1"/>
          </p:cNvSpPr>
          <p:nvPr>
            <p:ph type="sldNum" sz="quarter" idx="5"/>
          </p:nvPr>
        </p:nvSpPr>
        <p:spPr/>
        <p:txBody>
          <a:bodyPr/>
          <a:lstStyle/>
          <a:p>
            <a:fld id="{0BC13D83-4538-4319-81D9-565244B701AF}" type="slidenum">
              <a:rPr lang="de-DE" smtClean="0"/>
              <a:t>7</a:t>
            </a:fld>
            <a:endParaRPr lang="de-DE"/>
          </a:p>
        </p:txBody>
      </p:sp>
    </p:spTree>
    <p:extLst>
      <p:ext uri="{BB962C8B-B14F-4D97-AF65-F5344CB8AC3E}">
        <p14:creationId xmlns:p14="http://schemas.microsoft.com/office/powerpoint/2010/main" val="3338556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i="0" u="none" strike="noStrike" kern="1200" dirty="0">
                <a:solidFill>
                  <a:schemeClr val="tx1"/>
                </a:solidFill>
                <a:effectLst/>
                <a:latin typeface="+mn-lt"/>
                <a:ea typeface="+mn-ea"/>
                <a:cs typeface="+mn-cs"/>
              </a:rPr>
              <a:t>ARP-Spoofing</a:t>
            </a:r>
            <a:r>
              <a:rPr lang="de-DE" sz="1200" b="0" i="0" u="none" strike="noStrike" kern="1200" dirty="0">
                <a:solidFill>
                  <a:schemeClr val="tx1"/>
                </a:solidFill>
                <a:effectLst/>
                <a:latin typeface="+mn-lt"/>
                <a:ea typeface="+mn-ea"/>
                <a:cs typeface="+mn-cs"/>
              </a:rPr>
              <a:t>[</a:t>
            </a:r>
            <a:r>
              <a:rPr lang="de-DE" sz="1200" b="0" i="0" u="none" strike="noStrike" kern="1200" dirty="0">
                <a:solidFill>
                  <a:schemeClr val="tx1"/>
                </a:solidFill>
                <a:effectLst/>
                <a:latin typeface="+mn-lt"/>
                <a:ea typeface="+mn-ea"/>
                <a:cs typeface="+mn-cs"/>
                <a:hlinkClick r:id="rId3" tooltip="Abschnitt bearbeiten: ARP-Spoofing"/>
              </a:rPr>
              <a:t>Bearbeiten</a:t>
            </a:r>
            <a:r>
              <a:rPr lang="de-DE" sz="1200" b="0" i="0" u="none" strike="noStrike" kern="1200" dirty="0">
                <a:solidFill>
                  <a:schemeClr val="tx1"/>
                </a:solidFill>
                <a:effectLst/>
                <a:latin typeface="+mn-lt"/>
                <a:ea typeface="+mn-ea"/>
                <a:cs typeface="+mn-cs"/>
              </a:rPr>
              <a:t> | </a:t>
            </a:r>
            <a:r>
              <a:rPr lang="de-DE" sz="1200" b="0" i="0" u="none" strike="noStrike" kern="1200" dirty="0">
                <a:solidFill>
                  <a:schemeClr val="tx1"/>
                </a:solidFill>
                <a:effectLst/>
                <a:latin typeface="+mn-lt"/>
                <a:ea typeface="+mn-ea"/>
                <a:cs typeface="+mn-cs"/>
                <a:hlinkClick r:id="rId4" tooltip="Abschnitt bearbeiten: ARP-Spoofing"/>
              </a:rPr>
              <a:t>Quelltext bearbeiten</a:t>
            </a:r>
            <a:r>
              <a:rPr lang="de-DE" sz="1200" b="0" i="0" u="none" strike="noStrike" kern="1200" dirty="0">
                <a:solidFill>
                  <a:schemeClr val="tx1"/>
                </a:solidFill>
                <a:effectLst/>
                <a:latin typeface="+mn-lt"/>
                <a:ea typeface="+mn-ea"/>
                <a:cs typeface="+mn-cs"/>
              </a:rPr>
              <a:t>]</a:t>
            </a:r>
            <a:endParaRPr lang="de-DE" sz="1200" b="1" i="0" u="none" strike="noStrike" kern="1200" dirty="0">
              <a:solidFill>
                <a:schemeClr val="tx1"/>
              </a:solidFill>
              <a:effectLst/>
              <a:latin typeface="+mn-lt"/>
              <a:ea typeface="+mn-ea"/>
              <a:cs typeface="+mn-cs"/>
            </a:endParaRPr>
          </a:p>
          <a:p>
            <a:pPr rtl="0"/>
            <a:r>
              <a:rPr lang="de-DE" sz="1200" b="0" i="0" u="none" strike="noStrike" kern="1200" dirty="0">
                <a:solidFill>
                  <a:schemeClr val="tx1"/>
                </a:solidFill>
                <a:effectLst/>
                <a:latin typeface="+mn-lt"/>
                <a:ea typeface="+mn-ea"/>
                <a:cs typeface="+mn-cs"/>
              </a:rPr>
              <a:t>→ </a:t>
            </a:r>
            <a:r>
              <a:rPr lang="de-DE" sz="1200" b="0" i="1" u="none" strike="noStrike" kern="1200" dirty="0">
                <a:solidFill>
                  <a:schemeClr val="tx1"/>
                </a:solidFill>
                <a:effectLst/>
                <a:latin typeface="+mn-lt"/>
                <a:ea typeface="+mn-ea"/>
                <a:cs typeface="+mn-cs"/>
              </a:rPr>
              <a:t>Hauptartikel: </a:t>
            </a:r>
            <a:r>
              <a:rPr lang="de-DE" sz="1200" b="0" i="1" u="none" strike="noStrike" kern="1200" dirty="0">
                <a:solidFill>
                  <a:schemeClr val="tx1"/>
                </a:solidFill>
                <a:effectLst/>
                <a:latin typeface="+mn-lt"/>
                <a:ea typeface="+mn-ea"/>
                <a:cs typeface="+mn-cs"/>
                <a:hlinkClick r:id="rId5" tooltip="ARP-Spoofing"/>
              </a:rPr>
              <a:t>ARP-Spoofing</a:t>
            </a:r>
            <a:endParaRPr lang="de-DE" sz="1200" b="0" i="0" u="none" strike="noStrike" kern="1200" dirty="0">
              <a:solidFill>
                <a:schemeClr val="tx1"/>
              </a:solidFill>
              <a:effectLst/>
              <a:latin typeface="+mn-lt"/>
              <a:ea typeface="+mn-ea"/>
              <a:cs typeface="+mn-cs"/>
            </a:endParaRPr>
          </a:p>
          <a:p>
            <a:r>
              <a:rPr lang="de-DE" sz="1200" b="0" i="0" u="none" strike="noStrike" kern="1200" dirty="0">
                <a:solidFill>
                  <a:schemeClr val="tx1"/>
                </a:solidFill>
                <a:effectLst/>
                <a:latin typeface="+mn-lt"/>
                <a:ea typeface="+mn-ea"/>
                <a:cs typeface="+mn-cs"/>
              </a:rPr>
              <a:t>Mit </a:t>
            </a:r>
            <a:r>
              <a:rPr lang="de-DE" sz="1200" b="0" i="0" u="none" strike="noStrike" kern="1200" dirty="0">
                <a:solidFill>
                  <a:schemeClr val="tx1"/>
                </a:solidFill>
                <a:effectLst/>
                <a:latin typeface="+mn-lt"/>
                <a:ea typeface="+mn-ea"/>
                <a:cs typeface="+mn-cs"/>
                <a:hlinkClick r:id="rId5" tooltip="ARP-Spoofing"/>
              </a:rPr>
              <a:t>ARP-Spoofing</a:t>
            </a:r>
            <a:r>
              <a:rPr lang="de-DE" sz="1200" b="0" i="0" u="none" strike="noStrike" kern="1200" dirty="0">
                <a:solidFill>
                  <a:schemeClr val="tx1"/>
                </a:solidFill>
                <a:effectLst/>
                <a:latin typeface="+mn-lt"/>
                <a:ea typeface="+mn-ea"/>
                <a:cs typeface="+mn-cs"/>
              </a:rPr>
              <a:t> ist es möglich, absichtlich eine falsche Hardwareadresse in einem Netz zu verteilen. Dadurch kann der Datenverkehr für einen Rechner auf einen anderen umgelenkt und eventuell von diesem sogar verändert werden (</a:t>
            </a:r>
            <a:r>
              <a:rPr lang="de-DE" sz="1200" b="0" i="0" u="none" strike="noStrike" kern="1200" dirty="0">
                <a:solidFill>
                  <a:schemeClr val="tx1"/>
                </a:solidFill>
                <a:effectLst/>
                <a:latin typeface="+mn-lt"/>
                <a:ea typeface="+mn-ea"/>
                <a:cs typeface="+mn-cs"/>
                <a:hlinkClick r:id="rId6" tooltip="Man-In-The-Middle-Angriff"/>
              </a:rPr>
              <a:t>Man-In-The-Middle-Angriff</a:t>
            </a:r>
            <a:r>
              <a:rPr lang="de-DE" sz="1200" b="0" i="0" u="none" strike="noStrike" kern="1200" dirty="0">
                <a:solidFill>
                  <a:schemeClr val="tx1"/>
                </a:solidFill>
                <a:effectLst/>
                <a:latin typeface="+mn-lt"/>
                <a:ea typeface="+mn-ea"/>
                <a:cs typeface="+mn-cs"/>
              </a:rPr>
              <a:t>). Das stellt ein </a:t>
            </a:r>
            <a:r>
              <a:rPr lang="de-DE" sz="1200" b="0" i="0" u="none" strike="noStrike" kern="1200" dirty="0">
                <a:solidFill>
                  <a:schemeClr val="tx1"/>
                </a:solidFill>
                <a:effectLst/>
                <a:latin typeface="+mn-lt"/>
                <a:ea typeface="+mn-ea"/>
                <a:cs typeface="+mn-cs"/>
                <a:hlinkClick r:id="rId7" tooltip="Netzwerksicherheit"/>
              </a:rPr>
              <a:t>Sicherheitsproblem</a:t>
            </a:r>
            <a:r>
              <a:rPr lang="de-DE" sz="1200" b="0" i="0" u="none" strike="noStrike" kern="1200" dirty="0">
                <a:solidFill>
                  <a:schemeClr val="tx1"/>
                </a:solidFill>
                <a:effectLst/>
                <a:latin typeface="+mn-lt"/>
                <a:ea typeface="+mn-ea"/>
                <a:cs typeface="+mn-cs"/>
              </a:rPr>
              <a:t> dar. </a:t>
            </a:r>
          </a:p>
          <a:p>
            <a:r>
              <a:rPr lang="de-DE" sz="1200" b="0" i="0" u="none" strike="noStrike" kern="1200" dirty="0">
                <a:solidFill>
                  <a:schemeClr val="tx1"/>
                </a:solidFill>
                <a:effectLst/>
                <a:latin typeface="+mn-lt"/>
                <a:ea typeface="+mn-ea"/>
                <a:cs typeface="+mn-cs"/>
              </a:rPr>
              <a:t>ARP-Spoofing ist aufgrund der Architektur von ARP sehr einfach zu realisieren. Es müssen einfach ARP-Pakete mit den falschen MAC-/IP-Kombinationen versendet werden. Daraufhin wird keiner der Empfängerrechner irgendwelche Überprüfungen anstellen, sondern die Daten einfach in seinen Cache eintragen. </a:t>
            </a:r>
          </a:p>
          <a:p>
            <a:r>
              <a:rPr lang="de-DE" sz="1200" b="0" i="0" u="none" strike="noStrike" kern="1200" dirty="0">
                <a:solidFill>
                  <a:schemeClr val="tx1"/>
                </a:solidFill>
                <a:effectLst/>
                <a:latin typeface="+mn-lt"/>
                <a:ea typeface="+mn-ea"/>
                <a:cs typeface="+mn-cs"/>
              </a:rPr>
              <a:t>Moderne </a:t>
            </a:r>
            <a:r>
              <a:rPr lang="de-DE" sz="1200" b="0" i="0" u="none" strike="noStrike" kern="1200" dirty="0">
                <a:solidFill>
                  <a:schemeClr val="tx1"/>
                </a:solidFill>
                <a:effectLst/>
                <a:latin typeface="+mn-lt"/>
                <a:ea typeface="+mn-ea"/>
                <a:cs typeface="+mn-cs"/>
                <a:hlinkClick r:id="rId8" tooltip="Implementierung"/>
              </a:rPr>
              <a:t>Implementierungen</a:t>
            </a:r>
            <a:r>
              <a:rPr lang="de-DE" sz="1200" b="0" i="0" u="none" strike="noStrike" kern="1200" dirty="0">
                <a:solidFill>
                  <a:schemeClr val="tx1"/>
                </a:solidFill>
                <a:effectLst/>
                <a:latin typeface="+mn-lt"/>
                <a:ea typeface="+mn-ea"/>
                <a:cs typeface="+mn-cs"/>
              </a:rPr>
              <a:t> ändern die ARP-Tabelle nur für ARP-Antworten, für die vorher vom betreffenden Host eine Anforderung generiert wurde. </a:t>
            </a:r>
          </a:p>
          <a:p>
            <a:endParaRPr lang="de-DE" sz="1200" b="0" i="0" u="none" strike="noStrike" kern="1200" dirty="0">
              <a:solidFill>
                <a:schemeClr val="tx1"/>
              </a:solidFill>
              <a:effectLst/>
              <a:latin typeface="+mn-lt"/>
              <a:ea typeface="+mn-ea"/>
              <a:cs typeface="+mn-cs"/>
            </a:endParaRPr>
          </a:p>
          <a:p>
            <a:r>
              <a:rPr lang="de-DE" sz="1200" b="1" i="0" u="none" strike="noStrike" kern="1200" dirty="0">
                <a:solidFill>
                  <a:schemeClr val="tx1"/>
                </a:solidFill>
                <a:effectLst/>
                <a:latin typeface="+mn-lt"/>
                <a:ea typeface="+mn-ea"/>
                <a:cs typeface="+mn-cs"/>
              </a:rPr>
              <a:t>Proxy ARP</a:t>
            </a:r>
            <a:r>
              <a:rPr lang="de-DE" sz="1200" b="0" i="0" u="none" strike="noStrike" kern="1200" dirty="0">
                <a:solidFill>
                  <a:schemeClr val="tx1"/>
                </a:solidFill>
                <a:effectLst/>
                <a:latin typeface="+mn-lt"/>
                <a:ea typeface="+mn-ea"/>
                <a:cs typeface="+mn-cs"/>
              </a:rPr>
              <a:t>[</a:t>
            </a:r>
            <a:r>
              <a:rPr lang="de-DE" sz="1200" b="0" i="0" u="none" strike="noStrike" kern="1200" dirty="0">
                <a:solidFill>
                  <a:schemeClr val="tx1"/>
                </a:solidFill>
                <a:effectLst/>
                <a:latin typeface="+mn-lt"/>
                <a:ea typeface="+mn-ea"/>
                <a:cs typeface="+mn-cs"/>
                <a:hlinkClick r:id="rId9" tooltip="Abschnitt bearbeiten: Proxy ARP"/>
              </a:rPr>
              <a:t>Bearbeiten</a:t>
            </a:r>
            <a:r>
              <a:rPr lang="de-DE" sz="1200" b="0" i="0" u="none" strike="noStrike" kern="1200" dirty="0">
                <a:solidFill>
                  <a:schemeClr val="tx1"/>
                </a:solidFill>
                <a:effectLst/>
                <a:latin typeface="+mn-lt"/>
                <a:ea typeface="+mn-ea"/>
                <a:cs typeface="+mn-cs"/>
              </a:rPr>
              <a:t> | </a:t>
            </a:r>
            <a:r>
              <a:rPr lang="de-DE" sz="1200" b="0" i="0" u="none" strike="noStrike" kern="1200" dirty="0">
                <a:solidFill>
                  <a:schemeClr val="tx1"/>
                </a:solidFill>
                <a:effectLst/>
                <a:latin typeface="+mn-lt"/>
                <a:ea typeface="+mn-ea"/>
                <a:cs typeface="+mn-cs"/>
                <a:hlinkClick r:id="rId10" tooltip="Abschnitt bearbeiten: Proxy ARP"/>
              </a:rPr>
              <a:t>Quelltext bearbeiten</a:t>
            </a:r>
            <a:r>
              <a:rPr lang="de-DE" sz="1200" b="0" i="0" u="none" strike="noStrike" kern="1200" dirty="0">
                <a:solidFill>
                  <a:schemeClr val="tx1"/>
                </a:solidFill>
                <a:effectLst/>
                <a:latin typeface="+mn-lt"/>
                <a:ea typeface="+mn-ea"/>
                <a:cs typeface="+mn-cs"/>
              </a:rPr>
              <a:t>]</a:t>
            </a:r>
            <a:endParaRPr lang="de-DE" sz="1200" b="1" i="0" u="none" strike="noStrike" kern="1200" dirty="0">
              <a:solidFill>
                <a:schemeClr val="tx1"/>
              </a:solidFill>
              <a:effectLst/>
              <a:latin typeface="+mn-lt"/>
              <a:ea typeface="+mn-ea"/>
              <a:cs typeface="+mn-cs"/>
            </a:endParaRPr>
          </a:p>
          <a:p>
            <a:r>
              <a:rPr lang="de-DE" sz="1200" b="0" i="0" u="none" strike="noStrike" kern="1200" dirty="0">
                <a:solidFill>
                  <a:schemeClr val="tx1"/>
                </a:solidFill>
                <a:effectLst/>
                <a:latin typeface="+mn-lt"/>
                <a:ea typeface="+mn-ea"/>
                <a:cs typeface="+mn-cs"/>
                <a:hlinkClick r:id="rId11" tooltip="Proxy (Rechnernetz)"/>
              </a:rPr>
              <a:t>Proxy</a:t>
            </a:r>
            <a:r>
              <a:rPr lang="de-DE" sz="1200" b="0" i="0" u="none" strike="noStrike" kern="1200" dirty="0">
                <a:solidFill>
                  <a:schemeClr val="tx1"/>
                </a:solidFill>
                <a:effectLst/>
                <a:latin typeface="+mn-lt"/>
                <a:ea typeface="+mn-ea"/>
                <a:cs typeface="+mn-cs"/>
              </a:rPr>
              <a:t> ARP erlaubt einem </a:t>
            </a:r>
            <a:r>
              <a:rPr lang="de-DE" sz="1200" b="0" i="0" u="none" strike="noStrike" kern="1200" dirty="0">
                <a:solidFill>
                  <a:schemeClr val="tx1"/>
                </a:solidFill>
                <a:effectLst/>
                <a:latin typeface="+mn-lt"/>
                <a:ea typeface="+mn-ea"/>
                <a:cs typeface="+mn-cs"/>
                <a:hlinkClick r:id="rId12" tooltip="Router"/>
              </a:rPr>
              <a:t>Router</a:t>
            </a:r>
            <a:r>
              <a:rPr lang="de-DE" sz="1200" b="0" i="0" u="none" strike="noStrike" kern="1200" dirty="0">
                <a:solidFill>
                  <a:schemeClr val="tx1"/>
                </a:solidFill>
                <a:effectLst/>
                <a:latin typeface="+mn-lt"/>
                <a:ea typeface="+mn-ea"/>
                <a:cs typeface="+mn-cs"/>
              </a:rPr>
              <a:t>, ARP-Anforderungen für Hosts zu beantworten. </a:t>
            </a:r>
          </a:p>
          <a:p>
            <a:r>
              <a:rPr lang="de-DE" sz="1200" b="0" i="0" u="none" strike="noStrike" kern="1200" dirty="0">
                <a:solidFill>
                  <a:schemeClr val="tx1"/>
                </a:solidFill>
                <a:effectLst/>
                <a:latin typeface="+mn-lt"/>
                <a:ea typeface="+mn-ea"/>
                <a:cs typeface="+mn-cs"/>
              </a:rPr>
              <a:t>Die Hosts befinden sich dabei in durch einen Router getrennten Netzen - verwenden untypischerweise jedoch den gleichen IP-Adressenbereich. Bei der Kommunikation ist für die Hosts der Router </a:t>
            </a:r>
            <a:r>
              <a:rPr lang="de-DE" sz="1200" b="0" i="1" u="none" strike="noStrike" kern="1200" dirty="0">
                <a:solidFill>
                  <a:schemeClr val="tx1"/>
                </a:solidFill>
                <a:effectLst/>
                <a:latin typeface="+mn-lt"/>
                <a:ea typeface="+mn-ea"/>
                <a:cs typeface="+mn-cs"/>
              </a:rPr>
              <a:t>transparent</a:t>
            </a:r>
            <a:r>
              <a:rPr lang="de-DE" sz="1200" b="0" i="0" u="none" strike="noStrike" kern="1200" dirty="0">
                <a:solidFill>
                  <a:schemeClr val="tx1"/>
                </a:solidFill>
                <a:effectLst/>
                <a:latin typeface="+mn-lt"/>
                <a:ea typeface="+mn-ea"/>
                <a:cs typeface="+mn-cs"/>
              </a:rPr>
              <a:t>, das heißt, er braucht nicht speziell angesprochen zu werden, sondern die Hosts können wie gewöhnlich Pakete über verschiedene Netze hinweg versenden. </a:t>
            </a:r>
          </a:p>
          <a:p>
            <a:r>
              <a:rPr lang="de-DE" sz="1200" b="0" i="0" u="none" strike="noStrike" kern="1200" dirty="0">
                <a:solidFill>
                  <a:schemeClr val="tx1"/>
                </a:solidFill>
                <a:effectLst/>
                <a:latin typeface="+mn-lt"/>
                <a:ea typeface="+mn-ea"/>
                <a:cs typeface="+mn-cs"/>
              </a:rPr>
              <a:t>Sendet Computer A eine ARP-Anforderung an Computer B, reagiert der dazwischen liegende Router anstelle des Computers B mit einer ARP-Antwort und der Hardwareadresse der Schnittstelle (MAC des Ports am Router), auf der die Anfrage empfangen wurde. Der anfragende Computer A sendet dann seine Daten an den Router, der sie dann an Computer B weiterleitet. </a:t>
            </a:r>
          </a:p>
          <a:p>
            <a:r>
              <a:rPr lang="de-DE" sz="1200" b="0" i="0" u="none" strike="noStrike" kern="1200" dirty="0">
                <a:solidFill>
                  <a:schemeClr val="tx1"/>
                </a:solidFill>
                <a:effectLst/>
                <a:latin typeface="+mn-lt"/>
                <a:ea typeface="+mn-ea"/>
                <a:cs typeface="+mn-cs"/>
              </a:rPr>
              <a:t>Proxy ARP kann man am ARP-Cache von Computer A erkennen. Falls für mehrere </a:t>
            </a:r>
            <a:r>
              <a:rPr lang="de-DE" sz="1200" b="0" i="0" u="none" strike="noStrike" kern="1200" dirty="0">
                <a:solidFill>
                  <a:schemeClr val="tx1"/>
                </a:solidFill>
                <a:effectLst/>
                <a:latin typeface="+mn-lt"/>
                <a:ea typeface="+mn-ea"/>
                <a:cs typeface="+mn-cs"/>
                <a:hlinkClick r:id="rId13" tooltip="IP-Adresse"/>
              </a:rPr>
              <a:t>IP-Adressen</a:t>
            </a:r>
            <a:r>
              <a:rPr lang="de-DE" sz="1200" b="0" i="0" u="none" strike="noStrike" kern="1200" dirty="0">
                <a:solidFill>
                  <a:schemeClr val="tx1"/>
                </a:solidFill>
                <a:effectLst/>
                <a:latin typeface="+mn-lt"/>
                <a:ea typeface="+mn-ea"/>
                <a:cs typeface="+mn-cs"/>
              </a:rPr>
              <a:t> dieselbe </a:t>
            </a:r>
            <a:r>
              <a:rPr lang="de-DE" sz="1200" b="0" i="0" u="none" strike="noStrike" kern="1200" dirty="0">
                <a:solidFill>
                  <a:schemeClr val="tx1"/>
                </a:solidFill>
                <a:effectLst/>
                <a:latin typeface="+mn-lt"/>
                <a:ea typeface="+mn-ea"/>
                <a:cs typeface="+mn-cs"/>
                <a:hlinkClick r:id="rId14" tooltip="MAC-Adresse"/>
              </a:rPr>
              <a:t>MAC-Adresse</a:t>
            </a:r>
            <a:r>
              <a:rPr lang="de-DE" sz="1200" b="0" i="0" u="none" strike="noStrike" kern="1200" dirty="0">
                <a:solidFill>
                  <a:schemeClr val="tx1"/>
                </a:solidFill>
                <a:effectLst/>
                <a:latin typeface="+mn-lt"/>
                <a:ea typeface="+mn-ea"/>
                <a:cs typeface="+mn-cs"/>
              </a:rPr>
              <a:t> eingetragen ist, arbeitet der Router mit dieser MAC-Adresse als Proxy. Die Einträge können auch ein Hinweis auf einen Angriff durch </a:t>
            </a:r>
            <a:r>
              <a:rPr lang="de-DE" sz="1200" b="0" i="0" u="none" strike="noStrike" kern="1200" dirty="0">
                <a:solidFill>
                  <a:schemeClr val="tx1"/>
                </a:solidFill>
                <a:effectLst/>
                <a:latin typeface="+mn-lt"/>
                <a:ea typeface="+mn-ea"/>
                <a:cs typeface="+mn-cs"/>
                <a:hlinkClick r:id="rId5"/>
              </a:rPr>
              <a:t>ARP-Spoofing</a:t>
            </a:r>
            <a:r>
              <a:rPr lang="de-DE" sz="1200" b="0" i="0" u="none" strike="noStrike" kern="1200" dirty="0">
                <a:solidFill>
                  <a:schemeClr val="tx1"/>
                </a:solidFill>
                <a:effectLst/>
                <a:latin typeface="+mn-lt"/>
                <a:ea typeface="+mn-ea"/>
                <a:cs typeface="+mn-cs"/>
              </a:rPr>
              <a:t> sein. </a:t>
            </a:r>
          </a:p>
          <a:p>
            <a:r>
              <a:rPr lang="de-DE" sz="1200" b="1" i="0" u="none" strike="noStrike" kern="1200" dirty="0" err="1">
                <a:solidFill>
                  <a:schemeClr val="tx1"/>
                </a:solidFill>
                <a:effectLst/>
                <a:latin typeface="+mn-lt"/>
                <a:ea typeface="+mn-ea"/>
                <a:cs typeface="+mn-cs"/>
              </a:rPr>
              <a:t>Gratuitous</a:t>
            </a:r>
            <a:r>
              <a:rPr lang="de-DE" sz="1200" b="1" i="0" u="none" strike="noStrike" kern="1200" dirty="0">
                <a:solidFill>
                  <a:schemeClr val="tx1"/>
                </a:solidFill>
                <a:effectLst/>
                <a:latin typeface="+mn-lt"/>
                <a:ea typeface="+mn-ea"/>
                <a:cs typeface="+mn-cs"/>
              </a:rPr>
              <a:t> ARP</a:t>
            </a:r>
            <a:r>
              <a:rPr lang="de-DE" sz="1200" b="0" i="0" u="none" strike="noStrike" kern="1200" dirty="0">
                <a:solidFill>
                  <a:schemeClr val="tx1"/>
                </a:solidFill>
                <a:effectLst/>
                <a:latin typeface="+mn-lt"/>
                <a:ea typeface="+mn-ea"/>
                <a:cs typeface="+mn-cs"/>
              </a:rPr>
              <a:t>[</a:t>
            </a:r>
            <a:r>
              <a:rPr lang="de-DE" sz="1200" b="0" i="0" u="none" strike="noStrike" kern="1200" dirty="0">
                <a:solidFill>
                  <a:schemeClr val="tx1"/>
                </a:solidFill>
                <a:effectLst/>
                <a:latin typeface="+mn-lt"/>
                <a:ea typeface="+mn-ea"/>
                <a:cs typeface="+mn-cs"/>
                <a:hlinkClick r:id="rId15" tooltip="Abschnitt bearbeiten: Gratuitous ARP"/>
              </a:rPr>
              <a:t>Bearbeiten</a:t>
            </a:r>
            <a:r>
              <a:rPr lang="de-DE" sz="1200" b="0" i="0" u="none" strike="noStrike" kern="1200" dirty="0">
                <a:solidFill>
                  <a:schemeClr val="tx1"/>
                </a:solidFill>
                <a:effectLst/>
                <a:latin typeface="+mn-lt"/>
                <a:ea typeface="+mn-ea"/>
                <a:cs typeface="+mn-cs"/>
              </a:rPr>
              <a:t> | </a:t>
            </a:r>
            <a:r>
              <a:rPr lang="de-DE" sz="1200" b="0" i="0" u="none" strike="noStrike" kern="1200" dirty="0">
                <a:solidFill>
                  <a:schemeClr val="tx1"/>
                </a:solidFill>
                <a:effectLst/>
                <a:latin typeface="+mn-lt"/>
                <a:ea typeface="+mn-ea"/>
                <a:cs typeface="+mn-cs"/>
                <a:hlinkClick r:id="rId16" tooltip="Abschnitt bearbeiten: Gratuitous ARP"/>
              </a:rPr>
              <a:t>Quelltext bearbeiten</a:t>
            </a:r>
            <a:r>
              <a:rPr lang="de-DE" sz="1200" b="0" i="0" u="none" strike="noStrike" kern="1200" dirty="0">
                <a:solidFill>
                  <a:schemeClr val="tx1"/>
                </a:solidFill>
                <a:effectLst/>
                <a:latin typeface="+mn-lt"/>
                <a:ea typeface="+mn-ea"/>
                <a:cs typeface="+mn-cs"/>
              </a:rPr>
              <a:t>]</a:t>
            </a:r>
            <a:endParaRPr lang="de-DE" sz="1200" b="1" i="0" u="none" strike="noStrike" kern="1200" dirty="0">
              <a:solidFill>
                <a:schemeClr val="tx1"/>
              </a:solidFill>
              <a:effectLst/>
              <a:latin typeface="+mn-lt"/>
              <a:ea typeface="+mn-ea"/>
              <a:cs typeface="+mn-cs"/>
            </a:endParaRPr>
          </a:p>
          <a:p>
            <a:r>
              <a:rPr lang="de-DE" sz="1200" b="0" i="1" u="none" strike="noStrike" kern="1200" dirty="0" err="1">
                <a:solidFill>
                  <a:schemeClr val="tx1"/>
                </a:solidFill>
                <a:effectLst/>
                <a:latin typeface="+mn-lt"/>
                <a:ea typeface="+mn-ea"/>
                <a:cs typeface="+mn-cs"/>
              </a:rPr>
              <a:t>Gratuitous</a:t>
            </a:r>
            <a:r>
              <a:rPr lang="de-DE" sz="1200" b="0" i="1" u="none" strike="noStrike" kern="1200" dirty="0">
                <a:solidFill>
                  <a:schemeClr val="tx1"/>
                </a:solidFill>
                <a:effectLst/>
                <a:latin typeface="+mn-lt"/>
                <a:ea typeface="+mn-ea"/>
                <a:cs typeface="+mn-cs"/>
              </a:rPr>
              <a:t> ARP</a:t>
            </a:r>
            <a:r>
              <a:rPr lang="de-DE" sz="1200" b="0" i="0" u="none" strike="noStrike" kern="1200" dirty="0">
                <a:solidFill>
                  <a:schemeClr val="tx1"/>
                </a:solidFill>
                <a:effectLst/>
                <a:latin typeface="+mn-lt"/>
                <a:ea typeface="+mn-ea"/>
                <a:cs typeface="+mn-cs"/>
              </a:rPr>
              <a:t> (engl. „unaufgefordertes ARP“) bezeichnet eine spezielle Verwendung von ARP. Dabei sendet ein Host ein ARP-Anforderungs-Broadcast, bei dem er seine eigene IP-Adresse als Quell- und Ziel-IP-Adresse einträgt. Damit teilt er seine ggf. neue MAC-Adresse unaufgefordert mit. Das kann mehreren Zwecken dienen: </a:t>
            </a:r>
          </a:p>
          <a:p>
            <a:r>
              <a:rPr lang="de-DE" sz="1200" b="0" i="0" u="none" strike="noStrike" kern="1200" dirty="0">
                <a:solidFill>
                  <a:schemeClr val="tx1"/>
                </a:solidFill>
                <a:effectLst/>
                <a:latin typeface="+mn-lt"/>
                <a:ea typeface="+mn-ea"/>
                <a:cs typeface="+mn-cs"/>
              </a:rPr>
              <a:t>Normalerweise darf keine Antwort kommen, denn eine IP-Adresse muss in einem Netz eindeutig sein. Bekommt er trotzdem eine Antwort, ist das für den </a:t>
            </a:r>
            <a:r>
              <a:rPr lang="de-DE" sz="1200" b="0" i="0" u="none" strike="noStrike" kern="1200" dirty="0">
                <a:solidFill>
                  <a:schemeClr val="tx1"/>
                </a:solidFill>
                <a:effectLst/>
                <a:latin typeface="+mn-lt"/>
                <a:ea typeface="+mn-ea"/>
                <a:cs typeface="+mn-cs"/>
                <a:hlinkClick r:id="rId17" tooltip="Systemadministrator"/>
              </a:rPr>
              <a:t>Administrator</a:t>
            </a:r>
            <a:r>
              <a:rPr lang="de-DE" sz="1200" b="0" i="0" u="none" strike="noStrike" kern="1200" dirty="0">
                <a:solidFill>
                  <a:schemeClr val="tx1"/>
                </a:solidFill>
                <a:effectLst/>
                <a:latin typeface="+mn-lt"/>
                <a:ea typeface="+mn-ea"/>
                <a:cs typeface="+mn-cs"/>
              </a:rPr>
              <a:t> ein Hinweis darauf, dass ein Host nicht richtig konfiguriert ist, d. h. die designierte IP-Adresse bereits anderweitig genutzt wird.</a:t>
            </a:r>
          </a:p>
          <a:p>
            <a:r>
              <a:rPr lang="de-DE" sz="1200" b="0" i="0" u="none" strike="noStrike" kern="1200" dirty="0">
                <a:solidFill>
                  <a:schemeClr val="tx1"/>
                </a:solidFill>
                <a:effectLst/>
                <a:latin typeface="+mn-lt"/>
                <a:ea typeface="+mn-ea"/>
                <a:cs typeface="+mn-cs"/>
              </a:rPr>
              <a:t>Jeder Host aktualisiert seinen ARP-Cache. Das ist beispielsweise dann nützlich, wenn die </a:t>
            </a:r>
            <a:r>
              <a:rPr lang="de-DE" sz="1200" b="0" i="0" u="none" strike="noStrike" kern="1200" dirty="0">
                <a:solidFill>
                  <a:schemeClr val="tx1"/>
                </a:solidFill>
                <a:effectLst/>
                <a:latin typeface="+mn-lt"/>
                <a:ea typeface="+mn-ea"/>
                <a:cs typeface="+mn-cs"/>
                <a:hlinkClick r:id="rId18" tooltip="Netzwerkkarte"/>
              </a:rPr>
              <a:t>Netzwerkkarte</a:t>
            </a:r>
            <a:r>
              <a:rPr lang="de-DE" sz="1200" b="0" i="0" u="none" strike="noStrike" kern="1200" dirty="0">
                <a:solidFill>
                  <a:schemeClr val="tx1"/>
                </a:solidFill>
                <a:effectLst/>
                <a:latin typeface="+mn-lt"/>
                <a:ea typeface="+mn-ea"/>
                <a:cs typeface="+mn-cs"/>
              </a:rPr>
              <a:t> eines Rechners ausgetauscht wurde und die anderen Hosts über die neue MAC-Adresse informiert werden sollen. </a:t>
            </a:r>
            <a:r>
              <a:rPr lang="de-DE" sz="1200" b="0" i="0" u="none" strike="noStrike" kern="1200" dirty="0" err="1">
                <a:solidFill>
                  <a:schemeClr val="tx1"/>
                </a:solidFill>
                <a:effectLst/>
                <a:latin typeface="+mn-lt"/>
                <a:ea typeface="+mn-ea"/>
                <a:cs typeface="+mn-cs"/>
              </a:rPr>
              <a:t>Gratuitous</a:t>
            </a:r>
            <a:r>
              <a:rPr lang="de-DE" sz="1200" b="0" i="0" u="none" strike="noStrike" kern="1200" dirty="0">
                <a:solidFill>
                  <a:schemeClr val="tx1"/>
                </a:solidFill>
                <a:effectLst/>
                <a:latin typeface="+mn-lt"/>
                <a:ea typeface="+mn-ea"/>
                <a:cs typeface="+mn-cs"/>
              </a:rPr>
              <a:t> ARP geschieht deshalb normalerweise beim </a:t>
            </a:r>
            <a:r>
              <a:rPr lang="de-DE" sz="1200" b="0" i="0" u="none" strike="noStrike" kern="1200" dirty="0">
                <a:solidFill>
                  <a:schemeClr val="tx1"/>
                </a:solidFill>
                <a:effectLst/>
                <a:latin typeface="+mn-lt"/>
                <a:ea typeface="+mn-ea"/>
                <a:cs typeface="+mn-cs"/>
                <a:hlinkClick r:id="rId19" tooltip="Booten"/>
              </a:rPr>
              <a:t>Booten</a:t>
            </a:r>
            <a:r>
              <a:rPr lang="de-DE" sz="1200" b="0" i="0" u="none" strike="noStrike" kern="1200" dirty="0">
                <a:solidFill>
                  <a:schemeClr val="tx1"/>
                </a:solidFill>
                <a:effectLst/>
                <a:latin typeface="+mn-lt"/>
                <a:ea typeface="+mn-ea"/>
                <a:cs typeface="+mn-cs"/>
              </a:rPr>
              <a:t> eines Computers.</a:t>
            </a:r>
          </a:p>
          <a:p>
            <a:r>
              <a:rPr lang="de-DE" sz="1200" b="0" i="0" u="none" strike="noStrike" kern="1200" dirty="0">
                <a:solidFill>
                  <a:schemeClr val="tx1"/>
                </a:solidFill>
                <a:effectLst/>
                <a:latin typeface="+mn-lt"/>
                <a:ea typeface="+mn-ea"/>
                <a:cs typeface="+mn-cs"/>
              </a:rPr>
              <a:t>Wenn zwei Server aus Gründen der Ausfallsicherheit als Server und Ersatzserver aufgebaut sind und sich eine IP-Adresse teilen und der aktive Verkehr vom einen auf den anderen geschwenkt werden soll, ist die IP-Adresse jetzt über eine andere MAC-Adresse zu erreichen. Diese neue MAC-/IP-Adress-Zuordnung muss bekannt gemacht werden. Sonst bekommt niemand den Wechsel mit.</a:t>
            </a:r>
          </a:p>
          <a:p>
            <a:r>
              <a:rPr lang="de-DE" sz="1200" b="0" i="0" u="none" strike="noStrike" kern="1200" dirty="0">
                <a:solidFill>
                  <a:schemeClr val="tx1"/>
                </a:solidFill>
                <a:effectLst/>
                <a:latin typeface="+mn-lt"/>
                <a:ea typeface="+mn-ea"/>
                <a:cs typeface="+mn-cs"/>
              </a:rPr>
              <a:t>In einem </a:t>
            </a:r>
            <a:r>
              <a:rPr lang="de-DE" sz="1200" b="0" i="1" u="none" strike="noStrike" kern="1200" dirty="0">
                <a:solidFill>
                  <a:schemeClr val="tx1"/>
                </a:solidFill>
                <a:effectLst/>
                <a:latin typeface="+mn-lt"/>
                <a:ea typeface="+mn-ea"/>
                <a:cs typeface="+mn-cs"/>
                <a:hlinkClick r:id="rId20" tooltip="Mobile-IP"/>
              </a:rPr>
              <a:t>Mobile-IP</a:t>
            </a:r>
            <a:r>
              <a:rPr lang="de-DE" sz="1200" b="0" i="0" u="none" strike="noStrike" kern="1200" dirty="0">
                <a:solidFill>
                  <a:schemeClr val="tx1"/>
                </a:solidFill>
                <a:effectLst/>
                <a:latin typeface="+mn-lt"/>
                <a:ea typeface="+mn-ea"/>
                <a:cs typeface="+mn-cs"/>
              </a:rPr>
              <a:t>-Szenario sendet der </a:t>
            </a:r>
            <a:r>
              <a:rPr lang="de-DE" sz="1200" b="0" i="1" u="none" strike="noStrike" kern="1200" dirty="0">
                <a:solidFill>
                  <a:schemeClr val="tx1"/>
                </a:solidFill>
                <a:effectLst/>
                <a:latin typeface="+mn-lt"/>
                <a:ea typeface="+mn-ea"/>
                <a:cs typeface="+mn-cs"/>
              </a:rPr>
              <a:t>Home Agent</a:t>
            </a:r>
            <a:r>
              <a:rPr lang="de-DE" sz="1200" b="0" i="0" u="none" strike="noStrike" kern="1200" dirty="0">
                <a:solidFill>
                  <a:schemeClr val="tx1"/>
                </a:solidFill>
                <a:effectLst/>
                <a:latin typeface="+mn-lt"/>
                <a:ea typeface="+mn-ea"/>
                <a:cs typeface="+mn-cs"/>
              </a:rPr>
              <a:t> einen </a:t>
            </a:r>
            <a:r>
              <a:rPr lang="de-DE" sz="1200" b="0" i="1" u="none" strike="noStrike" kern="1200" dirty="0" err="1">
                <a:solidFill>
                  <a:schemeClr val="tx1"/>
                </a:solidFill>
                <a:effectLst/>
                <a:latin typeface="+mn-lt"/>
                <a:ea typeface="+mn-ea"/>
                <a:cs typeface="+mn-cs"/>
              </a:rPr>
              <a:t>Gratuitous</a:t>
            </a:r>
            <a:r>
              <a:rPr lang="de-DE" sz="1200" b="0" i="1" u="none" strike="noStrike" kern="1200" dirty="0">
                <a:solidFill>
                  <a:schemeClr val="tx1"/>
                </a:solidFill>
                <a:effectLst/>
                <a:latin typeface="+mn-lt"/>
                <a:ea typeface="+mn-ea"/>
                <a:cs typeface="+mn-cs"/>
              </a:rPr>
              <a:t> ARP</a:t>
            </a:r>
            <a:r>
              <a:rPr lang="de-DE" sz="1200" b="0" i="0" u="none" strike="noStrike" kern="1200" dirty="0">
                <a:solidFill>
                  <a:schemeClr val="tx1"/>
                </a:solidFill>
                <a:effectLst/>
                <a:latin typeface="+mn-lt"/>
                <a:ea typeface="+mn-ea"/>
                <a:cs typeface="+mn-cs"/>
              </a:rPr>
              <a:t>, wenn sich der </a:t>
            </a:r>
            <a:r>
              <a:rPr lang="de-DE" sz="1200" b="0" i="1" u="none" strike="noStrike" kern="1200" dirty="0">
                <a:solidFill>
                  <a:schemeClr val="tx1"/>
                </a:solidFill>
                <a:effectLst/>
                <a:latin typeface="+mn-lt"/>
                <a:ea typeface="+mn-ea"/>
                <a:cs typeface="+mn-cs"/>
              </a:rPr>
              <a:t>Mobile Host</a:t>
            </a:r>
            <a:r>
              <a:rPr lang="de-DE" sz="1200" b="0" i="0" u="none" strike="noStrike" kern="1200" dirty="0">
                <a:solidFill>
                  <a:schemeClr val="tx1"/>
                </a:solidFill>
                <a:effectLst/>
                <a:latin typeface="+mn-lt"/>
                <a:ea typeface="+mn-ea"/>
                <a:cs typeface="+mn-cs"/>
              </a:rPr>
              <a:t> aus dem Heimatnetz entfernt, um die Pakete stellvertretend für diesen zu empfangen. Analog sendet der </a:t>
            </a:r>
            <a:r>
              <a:rPr lang="de-DE" sz="1200" b="0" i="1" u="none" strike="noStrike" kern="1200" dirty="0">
                <a:solidFill>
                  <a:schemeClr val="tx1"/>
                </a:solidFill>
                <a:effectLst/>
                <a:latin typeface="+mn-lt"/>
                <a:ea typeface="+mn-ea"/>
                <a:cs typeface="+mn-cs"/>
              </a:rPr>
              <a:t>Mobile Host</a:t>
            </a:r>
            <a:r>
              <a:rPr lang="de-DE" sz="1200" b="0" i="0" u="none" strike="noStrike" kern="1200" dirty="0">
                <a:solidFill>
                  <a:schemeClr val="tx1"/>
                </a:solidFill>
                <a:effectLst/>
                <a:latin typeface="+mn-lt"/>
                <a:ea typeface="+mn-ea"/>
                <a:cs typeface="+mn-cs"/>
              </a:rPr>
              <a:t> einen </a:t>
            </a:r>
            <a:r>
              <a:rPr lang="de-DE" sz="1200" b="0" i="1" u="none" strike="noStrike" kern="1200" dirty="0" err="1">
                <a:solidFill>
                  <a:schemeClr val="tx1"/>
                </a:solidFill>
                <a:effectLst/>
                <a:latin typeface="+mn-lt"/>
                <a:ea typeface="+mn-ea"/>
                <a:cs typeface="+mn-cs"/>
              </a:rPr>
              <a:t>Gratuitous</a:t>
            </a:r>
            <a:r>
              <a:rPr lang="de-DE" sz="1200" b="0" i="1" u="none" strike="noStrike" kern="1200" dirty="0">
                <a:solidFill>
                  <a:schemeClr val="tx1"/>
                </a:solidFill>
                <a:effectLst/>
                <a:latin typeface="+mn-lt"/>
                <a:ea typeface="+mn-ea"/>
                <a:cs typeface="+mn-cs"/>
              </a:rPr>
              <a:t> ARP</a:t>
            </a:r>
            <a:r>
              <a:rPr lang="de-DE" sz="1200" b="0" i="0" u="none" strike="noStrike" kern="1200" dirty="0">
                <a:solidFill>
                  <a:schemeClr val="tx1"/>
                </a:solidFill>
                <a:effectLst/>
                <a:latin typeface="+mn-lt"/>
                <a:ea typeface="+mn-ea"/>
                <a:cs typeface="+mn-cs"/>
              </a:rPr>
              <a:t>, sobald er sich wieder im Netz befindet.</a:t>
            </a:r>
          </a:p>
          <a:p>
            <a:endParaRPr lang="de-DE" sz="1200" b="0" i="0" u="none" strike="noStrike" kern="1200" dirty="0">
              <a:solidFill>
                <a:schemeClr val="tx1"/>
              </a:solidFill>
              <a:effectLst/>
              <a:latin typeface="+mn-lt"/>
              <a:ea typeface="+mn-ea"/>
              <a:cs typeface="+mn-cs"/>
            </a:endParaRPr>
          </a:p>
          <a:p>
            <a:endParaRPr lang="de-DE" dirty="0"/>
          </a:p>
        </p:txBody>
      </p:sp>
      <p:sp>
        <p:nvSpPr>
          <p:cNvPr id="4" name="Foliennummernplatzhalter 3"/>
          <p:cNvSpPr>
            <a:spLocks noGrp="1"/>
          </p:cNvSpPr>
          <p:nvPr>
            <p:ph type="sldNum" sz="quarter" idx="5"/>
          </p:nvPr>
        </p:nvSpPr>
        <p:spPr/>
        <p:txBody>
          <a:bodyPr/>
          <a:lstStyle/>
          <a:p>
            <a:fld id="{0BC13D83-4538-4319-81D9-565244B701AF}" type="slidenum">
              <a:rPr lang="de-DE" smtClean="0"/>
              <a:t>8</a:t>
            </a:fld>
            <a:endParaRPr lang="de-DE"/>
          </a:p>
        </p:txBody>
      </p:sp>
    </p:spTree>
    <p:extLst>
      <p:ext uri="{BB962C8B-B14F-4D97-AF65-F5344CB8AC3E}">
        <p14:creationId xmlns:p14="http://schemas.microsoft.com/office/powerpoint/2010/main" val="27665636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de-DE"/>
              <a:t>Titelmasterformat durch Klicken bearbeiten</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9/20/2018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de-DE"/>
              <a:t>Titelmasterformat durch Klicken bearbeiten</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de-DE"/>
              <a:t>Bild durch Klicken auf Symbol hinzufügen</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18C79C5D-2A6F-F04D-97DA-BEF2467B64E4}" type="datetimeFigureOut">
              <a:rPr lang="en-US" dirty="0"/>
              <a:pPr/>
              <a:t>9/20/2018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de-DE"/>
              <a:t>Titelmasterformat durch Klicken bearbeiten</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Formatvorlagen des Textmasters bearbeiten</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de-DE"/>
              <a:t>Formatvorlagen des Textmasters bearbeiten</a:t>
            </a:r>
          </a:p>
        </p:txBody>
      </p:sp>
      <p:sp>
        <p:nvSpPr>
          <p:cNvPr id="4" name="Date Placeholder 3"/>
          <p:cNvSpPr>
            <a:spLocks noGrp="1"/>
          </p:cNvSpPr>
          <p:nvPr>
            <p:ph type="dt" sz="half" idx="10"/>
          </p:nvPr>
        </p:nvSpPr>
        <p:spPr/>
        <p:txBody>
          <a:bodyPr/>
          <a:lstStyle/>
          <a:p>
            <a:fld id="{8DFA1846-DA80-1C48-A609-854EA85C59AD}" type="datetimeFigureOut">
              <a:rPr lang="en-US" dirty="0"/>
              <a:pPr/>
              <a:t>9/20/2018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de-DE"/>
              <a:t>Titelmasterformat durch Klicken bearbeiten</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de-DE"/>
              <a:t>Formatvorlagen des Textmasters bearbeiten</a:t>
            </a:r>
          </a:p>
        </p:txBody>
      </p:sp>
      <p:sp>
        <p:nvSpPr>
          <p:cNvPr id="2" name="Date Placeholder 1"/>
          <p:cNvSpPr>
            <a:spLocks noGrp="1"/>
          </p:cNvSpPr>
          <p:nvPr>
            <p:ph type="dt" sz="half" idx="10"/>
          </p:nvPr>
        </p:nvSpPr>
        <p:spPr/>
        <p:txBody>
          <a:bodyPr/>
          <a:lstStyle/>
          <a:p>
            <a:fld id="{FBF54567-0DE4-3F47-BF90-CB84690072F9}" type="datetimeFigureOut">
              <a:rPr lang="en-US" dirty="0"/>
              <a:pPr/>
              <a:t>9/20/2018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de-DE"/>
              <a:t>Titelmasterformat durch Klicken bearbeiten</a:t>
            </a:r>
            <a:endParaRPr lang="en-US" dirty="0"/>
          </a:p>
        </p:txBody>
      </p:sp>
      <p:sp>
        <p:nvSpPr>
          <p:cNvPr id="3" name="Vertical Text Placeholder 2"/>
          <p:cNvSpPr>
            <a:spLocks noGrp="1"/>
          </p:cNvSpPr>
          <p:nvPr>
            <p:ph type="body" orient="vert" idx="1"/>
          </p:nvPr>
        </p:nvSpPr>
        <p:spPr/>
        <p:txBody>
          <a:bodyPr vert="eaVert" ancho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9/20/2018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de-DE"/>
              <a:t>Titelmasterformat durch Klicken bearbeiten</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9/20/2018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de-DE"/>
              <a:t>Titelmasterformat durch Klicken bearbeiten</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9/20/2018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de-DE"/>
              <a:t>Titelmasterformat durch Klicken bearbeiten</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Formatvorlagen des Textmasters bearbeiten</a:t>
            </a:r>
          </a:p>
        </p:txBody>
      </p:sp>
      <p:sp>
        <p:nvSpPr>
          <p:cNvPr id="4" name="Date Placeholder 3"/>
          <p:cNvSpPr>
            <a:spLocks noGrp="1"/>
          </p:cNvSpPr>
          <p:nvPr>
            <p:ph type="dt" sz="half" idx="10"/>
          </p:nvPr>
        </p:nvSpPr>
        <p:spPr/>
        <p:txBody>
          <a:bodyPr/>
          <a:lstStyle/>
          <a:p>
            <a:fld id="{8DFA1846-DA80-1C48-A609-854EA85C59AD}" type="datetimeFigureOut">
              <a:rPr lang="en-US" dirty="0"/>
              <a:pPr/>
              <a:t>9/20/2018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de-DE"/>
              <a:t>Titelmasterformat durch Klicken bearbeiten</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9/20/2018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de-DE"/>
              <a:t>Titelmasterformat durch Klicken bearbeiten</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9/20/2018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de-DE"/>
              <a:t>Titelmasterformat durch Klicken bearbeiten</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9/20/2018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9/20/2018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2662518"/>
            <a:ext cx="3547533" cy="1037049"/>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1884917"/>
            <a:ext cx="3547533" cy="1618396"/>
          </a:xfrm>
        </p:spPr>
        <p:txBody>
          <a:bodyPr anchor="b"/>
          <a:lstStyle>
            <a:lvl1pPr algn="l">
              <a:defRPr sz="2000" b="1"/>
            </a:lvl1pPr>
          </a:lstStyle>
          <a:p>
            <a:r>
              <a:rPr lang="de-DE" dirty="0"/>
              <a:t>Titelmasterformat durch Klicken bearbeiten</a:t>
            </a:r>
            <a:endParaRPr lang="en-US" dirty="0"/>
          </a:p>
        </p:txBody>
      </p:sp>
      <p:sp>
        <p:nvSpPr>
          <p:cNvPr id="3" name="Content Placeholder 2"/>
          <p:cNvSpPr>
            <a:spLocks noGrp="1"/>
          </p:cNvSpPr>
          <p:nvPr>
            <p:ph idx="1"/>
          </p:nvPr>
        </p:nvSpPr>
        <p:spPr>
          <a:xfrm>
            <a:off x="4855633" y="1884917"/>
            <a:ext cx="6252633" cy="4661932"/>
          </a:xfrm>
        </p:spPr>
        <p:txBody>
          <a:bodyPr>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073151" y="3965254"/>
            <a:ext cx="3547533" cy="259503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dirty="0"/>
              <a:t>Formatvorlagen des Textmasters bearbeiten</a:t>
            </a:r>
          </a:p>
        </p:txBody>
      </p:sp>
      <p:sp>
        <p:nvSpPr>
          <p:cNvPr id="9" name="Freeform 6">
            <a:extLst>
              <a:ext uri="{FF2B5EF4-FFF2-40B4-BE49-F238E27FC236}">
                <a16:creationId xmlns:a16="http://schemas.microsoft.com/office/drawing/2014/main" id="{E187FFAE-4EC1-419F-8AE8-B14FF85F914C}"/>
              </a:ext>
            </a:extLst>
          </p:cNvPr>
          <p:cNvSpPr/>
          <p:nvPr userDrawn="1"/>
        </p:nvSpPr>
        <p:spPr bwMode="auto">
          <a:xfrm>
            <a:off x="0" y="0"/>
            <a:ext cx="12192000" cy="1884917"/>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0" name="Title 1">
            <a:extLst>
              <a:ext uri="{FF2B5EF4-FFF2-40B4-BE49-F238E27FC236}">
                <a16:creationId xmlns:a16="http://schemas.microsoft.com/office/drawing/2014/main" id="{FE80EB59-8E07-4791-A370-3FB12F00608D}"/>
              </a:ext>
            </a:extLst>
          </p:cNvPr>
          <p:cNvSpPr txBox="1">
            <a:spLocks/>
          </p:cNvSpPr>
          <p:nvPr userDrawn="1"/>
        </p:nvSpPr>
        <p:spPr>
          <a:xfrm>
            <a:off x="810000" y="447188"/>
            <a:ext cx="10571998" cy="60294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de-DE"/>
              <a:t>Titelmasterformat durch Klicken bearbeiten</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de-DE"/>
              <a:t>Bild durch Klicken auf Symbol hinzufügen</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Formatvorlagen des Textmasters bearbeiten</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9/20/2018</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‹Nr.›</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de-DE"/>
              <a:t>Titelmasterformat durch Klicken bearbeiten</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9/20/2018</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‹Nr.›</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hyperlink" Target="http://www.clipartpanda.com/categories/pizza-pie-clip-art" TargetMode="External"/><Relationship Id="rId13" Type="http://schemas.openxmlformats.org/officeDocument/2006/relationships/image" Target="../media/image8.png"/><Relationship Id="rId3" Type="http://schemas.openxmlformats.org/officeDocument/2006/relationships/image" Target="../media/image4.png"/><Relationship Id="rId7" Type="http://schemas.microsoft.com/office/2007/relationships/hdphoto" Target="../media/hdphoto2.wdp"/><Relationship Id="rId12"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hyperlink" Target="http://www.dreamstime.com/stock-illustration-restaurant-building-italian-pizza-pasta-food-delivery-set-elements-construction-urban-village-landscapes-vector-image55628846" TargetMode="External"/><Relationship Id="rId5" Type="http://schemas.openxmlformats.org/officeDocument/2006/relationships/hyperlink" Target="http://www.pinsdaddy.com/pizza-clip-art-building_hXcDjwMigRrb9h46ue*uxTfklDEJr7o1SYQoi4d%7CG*c/" TargetMode="External"/><Relationship Id="rId15" Type="http://schemas.openxmlformats.org/officeDocument/2006/relationships/hyperlink" Target="http://www.thinkstockphotos.com/royalty-free/pizza-delivery-person-pictures" TargetMode="External"/><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6.png"/><Relationship Id="rId14" Type="http://schemas.microsoft.com/office/2007/relationships/hdphoto" Target="../media/hdphoto4.wdp"/></Relationships>
</file>

<file path=ppt/slides/_rels/slide3.xml.rels><?xml version="1.0" encoding="UTF-8" standalone="yes"?>
<Relationships xmlns="http://schemas.openxmlformats.org/package/2006/relationships"><Relationship Id="rId8" Type="http://schemas.openxmlformats.org/officeDocument/2006/relationships/hyperlink" Target="http://www.dreamstime.com/stock-illustration-restaurant-building-italian-pizza-pasta-food-delivery-set-elements-construction-urban-village-landscapes-vector-image55628846" TargetMode="External"/><Relationship Id="rId13" Type="http://schemas.microsoft.com/office/2007/relationships/hdphoto" Target="../media/hdphoto2.wdp"/><Relationship Id="rId3" Type="http://schemas.openxmlformats.org/officeDocument/2006/relationships/image" Target="../media/image4.png"/><Relationship Id="rId7" Type="http://schemas.microsoft.com/office/2007/relationships/hdphoto" Target="../media/hdphoto3.wdp"/><Relationship Id="rId12"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hyperlink" Target="http://www.thinkstockphotos.com/royalty-free/pizza-delivery-person-pictures" TargetMode="External"/><Relationship Id="rId5" Type="http://schemas.openxmlformats.org/officeDocument/2006/relationships/hyperlink" Target="http://www.pinsdaddy.com/pizza-clip-art-building_hXcDjwMigRrb9h46ue*uxTfklDEJr7o1SYQoi4d%7CG*c/" TargetMode="External"/><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8.png"/><Relationship Id="rId14" Type="http://schemas.openxmlformats.org/officeDocument/2006/relationships/hyperlink" Target="http://www.clipartpanda.com/categories/pizza-pie-clip-ar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slide" Target="slide3.xml"/><Relationship Id="rId3" Type="http://schemas.openxmlformats.org/officeDocument/2006/relationships/image" Target="../media/image17.jpg"/><Relationship Id="rId7" Type="http://schemas.openxmlformats.org/officeDocument/2006/relationships/image" Target="../media/image20.png"/><Relationship Id="rId12" Type="http://schemas.openxmlformats.org/officeDocument/2006/relationships/slide" Target="slide2.xml"/><Relationship Id="rId2" Type="http://schemas.openxmlformats.org/officeDocument/2006/relationships/notesSlide" Target="../notesSlides/notesSlide5.xml"/><Relationship Id="rId16"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slide" Target="slide1.xml"/><Relationship Id="rId5" Type="http://schemas.openxmlformats.org/officeDocument/2006/relationships/image" Target="../media/image18.png"/><Relationship Id="rId15" Type="http://schemas.openxmlformats.org/officeDocument/2006/relationships/slide" Target="slide6.xml"/><Relationship Id="rId10" Type="http://schemas.openxmlformats.org/officeDocument/2006/relationships/image" Target="../media/image23.png"/><Relationship Id="rId4" Type="http://schemas.openxmlformats.org/officeDocument/2006/relationships/hyperlink" Target="http://pizzeriadalmaestro.com/" TargetMode="External"/><Relationship Id="rId9" Type="http://schemas.openxmlformats.org/officeDocument/2006/relationships/image" Target="../media/image22.png"/><Relationship Id="rId14" Type="http://schemas.openxmlformats.org/officeDocument/2006/relationships/slide" Target="slide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97EA66B-2AAB-42B0-9F9D-38920D8D82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ctrTitle"/>
          </p:nvPr>
        </p:nvSpPr>
        <p:spPr>
          <a:xfrm>
            <a:off x="0" y="868680"/>
            <a:ext cx="12191999" cy="4045845"/>
          </a:xfrm>
          <a:effectLst/>
        </p:spPr>
        <p:txBody>
          <a:bodyPr anchor="b">
            <a:normAutofit/>
          </a:bodyPr>
          <a:lstStyle/>
          <a:p>
            <a:pPr algn="ctr"/>
            <a:r>
              <a:rPr lang="de-DE" sz="6000" b="0" dirty="0" err="1">
                <a:solidFill>
                  <a:schemeClr val="tx1"/>
                </a:solidFill>
                <a:latin typeface="Order Pizza" panose="02000500000000000000" pitchFamily="2" charset="0"/>
              </a:rPr>
              <a:t>Address</a:t>
            </a:r>
            <a:r>
              <a:rPr lang="de-DE" sz="6000" b="0" dirty="0">
                <a:solidFill>
                  <a:schemeClr val="tx1"/>
                </a:solidFill>
                <a:latin typeface="Order Pizza" panose="02000500000000000000" pitchFamily="2" charset="0"/>
              </a:rPr>
              <a:t> Resolution</a:t>
            </a:r>
            <a:br>
              <a:rPr lang="de-DE" sz="6000" b="0" dirty="0">
                <a:solidFill>
                  <a:schemeClr val="tx1"/>
                </a:solidFill>
                <a:latin typeface="Order Pizza" panose="02000500000000000000" pitchFamily="2" charset="0"/>
              </a:rPr>
            </a:br>
            <a:r>
              <a:rPr lang="de-DE" sz="6000" b="0" dirty="0">
                <a:solidFill>
                  <a:schemeClr val="tx1"/>
                </a:solidFill>
                <a:latin typeface="Order Pizza" panose="02000500000000000000" pitchFamily="2" charset="0"/>
              </a:rPr>
              <a:t> Protocol</a:t>
            </a:r>
          </a:p>
        </p:txBody>
      </p:sp>
      <p:sp>
        <p:nvSpPr>
          <p:cNvPr id="10" name="Freeform: Shape 9">
            <a:extLst>
              <a:ext uri="{FF2B5EF4-FFF2-40B4-BE49-F238E27FC236}">
                <a16:creationId xmlns:a16="http://schemas.microsoft.com/office/drawing/2014/main" id="{D360EBE3-31BB-422F-AA87-FA3873DAE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0800000">
            <a:off x="0" y="5388384"/>
            <a:ext cx="12192000" cy="1469616"/>
          </a:xfrm>
          <a:custGeom>
            <a:avLst/>
            <a:gdLst>
              <a:gd name="connsiteX0" fmla="*/ 6113881 w 12192000"/>
              <a:gd name="connsiteY0" fmla="*/ 1469616 h 1469616"/>
              <a:gd name="connsiteX1" fmla="*/ 6101181 w 12192000"/>
              <a:gd name="connsiteY1" fmla="*/ 1469616 h 1469616"/>
              <a:gd name="connsiteX2" fmla="*/ 6090598 w 12192000"/>
              <a:gd name="connsiteY2" fmla="*/ 1469616 h 1469616"/>
              <a:gd name="connsiteX3" fmla="*/ 6077897 w 12192000"/>
              <a:gd name="connsiteY3" fmla="*/ 1464854 h 1469616"/>
              <a:gd name="connsiteX4" fmla="*/ 6065198 w 12192000"/>
              <a:gd name="connsiteY4" fmla="*/ 1460091 h 1469616"/>
              <a:gd name="connsiteX5" fmla="*/ 6056731 w 12192000"/>
              <a:gd name="connsiteY5" fmla="*/ 1456916 h 1469616"/>
              <a:gd name="connsiteX6" fmla="*/ 5678033 w 12192000"/>
              <a:gd name="connsiteY6" fmla="*/ 1172892 h 1469616"/>
              <a:gd name="connsiteX7" fmla="*/ 0 w 12192000"/>
              <a:gd name="connsiteY7" fmla="*/ 1172892 h 1469616"/>
              <a:gd name="connsiteX8" fmla="*/ 0 w 12192000"/>
              <a:gd name="connsiteY8" fmla="*/ 1162370 h 1469616"/>
              <a:gd name="connsiteX9" fmla="*/ 0 w 12192000"/>
              <a:gd name="connsiteY9" fmla="*/ 403347 h 1469616"/>
              <a:gd name="connsiteX10" fmla="*/ 0 w 12192000"/>
              <a:gd name="connsiteY10" fmla="*/ 0 h 1469616"/>
              <a:gd name="connsiteX11" fmla="*/ 12192000 w 12192000"/>
              <a:gd name="connsiteY11" fmla="*/ 0 h 1469616"/>
              <a:gd name="connsiteX12" fmla="*/ 12192000 w 12192000"/>
              <a:gd name="connsiteY12" fmla="*/ 403347 h 1469616"/>
              <a:gd name="connsiteX13" fmla="*/ 12192000 w 12192000"/>
              <a:gd name="connsiteY13" fmla="*/ 1162370 h 1469616"/>
              <a:gd name="connsiteX14" fmla="*/ 12192000 w 12192000"/>
              <a:gd name="connsiteY14" fmla="*/ 1172892 h 1469616"/>
              <a:gd name="connsiteX15" fmla="*/ 6524330 w 12192000"/>
              <a:gd name="connsiteY15" fmla="*/ 1172892 h 1469616"/>
              <a:gd name="connsiteX16" fmla="*/ 6145631 w 12192000"/>
              <a:gd name="connsiteY16" fmla="*/ 1456916 h 1469616"/>
              <a:gd name="connsiteX17" fmla="*/ 6137163 w 12192000"/>
              <a:gd name="connsiteY17" fmla="*/ 1460091 h 1469616"/>
              <a:gd name="connsiteX18" fmla="*/ 6124463 w 12192000"/>
              <a:gd name="connsiteY18" fmla="*/ 1464854 h 1469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0" h="1469616">
                <a:moveTo>
                  <a:pt x="6113881" y="1469616"/>
                </a:moveTo>
                <a:lnTo>
                  <a:pt x="6101181" y="1469616"/>
                </a:lnTo>
                <a:lnTo>
                  <a:pt x="6090598" y="1469616"/>
                </a:lnTo>
                <a:lnTo>
                  <a:pt x="6077897" y="1464854"/>
                </a:lnTo>
                <a:lnTo>
                  <a:pt x="6065198" y="1460091"/>
                </a:lnTo>
                <a:lnTo>
                  <a:pt x="6056731" y="1456916"/>
                </a:lnTo>
                <a:lnTo>
                  <a:pt x="5678033" y="1172892"/>
                </a:lnTo>
                <a:lnTo>
                  <a:pt x="0" y="1172892"/>
                </a:lnTo>
                <a:lnTo>
                  <a:pt x="0" y="1162370"/>
                </a:lnTo>
                <a:lnTo>
                  <a:pt x="0" y="403347"/>
                </a:lnTo>
                <a:lnTo>
                  <a:pt x="0" y="0"/>
                </a:lnTo>
                <a:lnTo>
                  <a:pt x="12192000" y="0"/>
                </a:lnTo>
                <a:lnTo>
                  <a:pt x="12192000" y="403347"/>
                </a:lnTo>
                <a:lnTo>
                  <a:pt x="12192000" y="1162370"/>
                </a:lnTo>
                <a:lnTo>
                  <a:pt x="12192000" y="1172892"/>
                </a:lnTo>
                <a:lnTo>
                  <a:pt x="6524330" y="1172892"/>
                </a:lnTo>
                <a:lnTo>
                  <a:pt x="6145631" y="1456916"/>
                </a:lnTo>
                <a:lnTo>
                  <a:pt x="6137163" y="1460091"/>
                </a:lnTo>
                <a:lnTo>
                  <a:pt x="6124463" y="1464854"/>
                </a:lnTo>
                <a:close/>
              </a:path>
            </a:pathLst>
          </a:custGeom>
          <a:ln>
            <a:noFill/>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3" name="Untertitel 2"/>
          <p:cNvSpPr>
            <a:spLocks noGrp="1"/>
          </p:cNvSpPr>
          <p:nvPr>
            <p:ph type="subTitle" idx="1"/>
          </p:nvPr>
        </p:nvSpPr>
        <p:spPr>
          <a:xfrm>
            <a:off x="0" y="4764972"/>
            <a:ext cx="12192000" cy="1881172"/>
          </a:xfrm>
          <a:effectLst/>
        </p:spPr>
        <p:txBody>
          <a:bodyPr anchor="b">
            <a:normAutofit/>
          </a:bodyPr>
          <a:lstStyle/>
          <a:p>
            <a:pPr algn="ctr"/>
            <a:r>
              <a:rPr lang="de-DE" sz="2000" dirty="0">
                <a:latin typeface="Order Pizza" panose="02000500000000000000" pitchFamily="2" charset="0"/>
              </a:rPr>
              <a:t>Made </a:t>
            </a:r>
            <a:r>
              <a:rPr lang="de-DE" sz="2000" dirty="0" err="1">
                <a:latin typeface="Order Pizza" panose="02000500000000000000" pitchFamily="2" charset="0"/>
              </a:rPr>
              <a:t>by</a:t>
            </a:r>
            <a:r>
              <a:rPr lang="de-DE" sz="2000" dirty="0">
                <a:latin typeface="Order Pizza" panose="02000500000000000000" pitchFamily="2" charset="0"/>
              </a:rPr>
              <a:t>: Alan Ahmed, Felix Klagge, Engin-Can Yildirim</a:t>
            </a:r>
          </a:p>
        </p:txBody>
      </p:sp>
    </p:spTree>
    <p:extLst>
      <p:ext uri="{BB962C8B-B14F-4D97-AF65-F5344CB8AC3E}">
        <p14:creationId xmlns:p14="http://schemas.microsoft.com/office/powerpoint/2010/main" val="3643086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D2BBC2-6899-4357-A5AA-94973E1C9845}"/>
              </a:ext>
            </a:extLst>
          </p:cNvPr>
          <p:cNvSpPr>
            <a:spLocks noGrp="1"/>
          </p:cNvSpPr>
          <p:nvPr>
            <p:ph type="title"/>
          </p:nvPr>
        </p:nvSpPr>
        <p:spPr>
          <a:xfrm>
            <a:off x="309282" y="-1226144"/>
            <a:ext cx="11791760" cy="2622764"/>
          </a:xfrm>
        </p:spPr>
        <p:txBody>
          <a:bodyPr/>
          <a:lstStyle/>
          <a:p>
            <a:r>
              <a:rPr lang="de-DE" sz="3200" b="0" dirty="0">
                <a:latin typeface="Order Pizza" panose="02000500000000000000" pitchFamily="2" charset="0"/>
              </a:rPr>
              <a:t>ARP Beispiel</a:t>
            </a:r>
          </a:p>
        </p:txBody>
      </p:sp>
      <p:pic>
        <p:nvPicPr>
          <p:cNvPr id="9" name="Inhaltsplatzhalter 8">
            <a:extLst>
              <a:ext uri="{FF2B5EF4-FFF2-40B4-BE49-F238E27FC236}">
                <a16:creationId xmlns:a16="http://schemas.microsoft.com/office/drawing/2014/main" id="{D8052D69-BB1E-425C-BE00-7B0F6006552A}"/>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backgroundRemoval t="10000" b="90000" l="8727" r="91455">
                        <a14:foregroundMark x1="36727" y1="27750" x2="36909" y2="25000"/>
                        <a14:foregroundMark x1="40000" y1="23500" x2="38727" y2="23000"/>
                        <a14:foregroundMark x1="60727" y1="48750" x2="60909" y2="57500"/>
                        <a14:foregroundMark x1="65273" y1="49750" x2="65636" y2="57000"/>
                        <a14:foregroundMark x1="56545" y1="49500" x2="57091" y2="58500"/>
                        <a14:foregroundMark x1="50909" y1="50250" x2="50909" y2="56750"/>
                        <a14:foregroundMark x1="46545" y1="49250" x2="46182" y2="56250"/>
                        <a14:foregroundMark x1="42000" y1="49500" x2="41273" y2="55750"/>
                        <a14:foregroundMark x1="31091" y1="50500" x2="30909" y2="57500"/>
                        <a14:foregroundMark x1="26727" y1="50750" x2="26000" y2="56500"/>
                        <a14:foregroundMark x1="21273" y1="50750" x2="21455" y2="58250"/>
                        <a14:foregroundMark x1="16182" y1="51500" x2="15818" y2="56000"/>
                        <a14:foregroundMark x1="12000" y1="69500" x2="12000" y2="73250"/>
                        <a14:foregroundMark x1="20727" y1="76500" x2="21455" y2="74750"/>
                        <a14:foregroundMark x1="30000" y1="69500" x2="30000" y2="64750"/>
                        <a14:foregroundMark x1="37636" y1="76000" x2="39455" y2="75750"/>
                        <a14:foregroundMark x1="48727" y1="73250" x2="48545" y2="68250"/>
                        <a14:foregroundMark x1="90545" y1="35250" x2="91455" y2="37000"/>
                        <a14:foregroundMark x1="9091" y1="35500" x2="8727" y2="36750"/>
                        <a14:foregroundMark x1="17455" y1="30750" x2="18364" y2="31250"/>
                        <a14:foregroundMark x1="16000" y1="25750" x2="21273" y2="26000"/>
                        <a14:foregroundMark x1="32909" y1="18750" x2="36545" y2="15250"/>
                        <a14:foregroundMark x1="32364" y1="30250" x2="52545" y2="29000"/>
                        <a14:foregroundMark x1="52545" y1="29000" x2="62000" y2="32000"/>
                        <a14:foregroundMark x1="62000" y1="32000" x2="52545" y2="37500"/>
                        <a14:foregroundMark x1="52545" y1="37500" x2="32182" y2="37750"/>
                        <a14:foregroundMark x1="41636" y1="32750" x2="44000" y2="31500"/>
                        <a14:foregroundMark x1="51091" y1="35500" x2="52545" y2="34750"/>
                        <a14:foregroundMark x1="48727" y1="32750" x2="51636" y2="34750"/>
                        <a14:foregroundMark x1="50727" y1="32250" x2="52545" y2="35000"/>
                        <a14:foregroundMark x1="37273" y1="28750" x2="57091" y2="30250"/>
                        <a14:foregroundMark x1="57091" y1="30250" x2="66545" y2="29000"/>
                        <a14:foregroundMark x1="39818" y1="28750" x2="49636" y2="29250"/>
                        <a14:foregroundMark x1="49636" y1="29250" x2="60000" y2="29000"/>
                        <a14:foregroundMark x1="60000" y1="29000" x2="66727" y2="29000"/>
                        <a14:foregroundMark x1="91091" y1="41750" x2="10000" y2="41750"/>
                        <a14:foregroundMark x1="74364" y1="80250" x2="78545" y2="68000"/>
                        <a14:foregroundMark x1="78545" y1="68000" x2="77273" y2="54500"/>
                        <a14:foregroundMark x1="77273" y1="54500" x2="85455" y2="61750"/>
                        <a14:foregroundMark x1="85455" y1="61750" x2="86000" y2="75500"/>
                        <a14:foregroundMark x1="86000" y1="75500" x2="74909" y2="79500"/>
                        <a14:foregroundMark x1="76727" y1="56250" x2="85091" y2="49750"/>
                        <a14:foregroundMark x1="85091" y1="49750" x2="87818" y2="55500"/>
                        <a14:foregroundMark x1="62182" y1="71250" x2="33818" y2="69500"/>
                        <a14:foregroundMark x1="33818" y1="69500" x2="44364" y2="65250"/>
                        <a14:foregroundMark x1="44364" y1="65250" x2="23273" y2="60500"/>
                        <a14:foregroundMark x1="23273" y1="60500" x2="48182" y2="65000"/>
                        <a14:foregroundMark x1="48182" y1="65000" x2="24727" y2="63000"/>
                        <a14:foregroundMark x1="24727" y1="63000" x2="35818" y2="70000"/>
                        <a14:foregroundMark x1="35818" y1="70000" x2="22364" y2="69250"/>
                        <a14:foregroundMark x1="22364" y1="69250" x2="15091" y2="57250"/>
                        <a14:foregroundMark x1="15091" y1="57250" x2="16909" y2="51000"/>
                        <a14:foregroundMark x1="76364" y1="51500" x2="75273" y2="53000"/>
                        <a14:foregroundMark x1="64909" y1="68000" x2="52727" y2="66500"/>
                        <a14:foregroundMark x1="52727" y1="66500" x2="74727" y2="63250"/>
                        <a14:foregroundMark x1="74727" y1="63250" x2="52909" y2="64750"/>
                        <a14:foregroundMark x1="52909" y1="64750" x2="52364" y2="60500"/>
                        <a14:foregroundMark x1="20909" y1="70250" x2="24000" y2="72000"/>
                        <a14:foregroundMark x1="18909" y1="70250" x2="18545" y2="69500"/>
                        <a14:foregroundMark x1="20000" y1="70250" x2="20364" y2="70250"/>
                        <a14:foregroundMark x1="16545" y1="50000" x2="16182" y2="47250"/>
                        <a14:foregroundMark x1="31818" y1="38500" x2="66727" y2="39500"/>
                        <a14:foregroundMark x1="64545" y1="39000" x2="50000" y2="40750"/>
                        <a14:foregroundMark x1="58545" y1="38750" x2="42727" y2="39750"/>
                        <a14:foregroundMark x1="41273" y1="39500" x2="31091" y2="38500"/>
                        <a14:foregroundMark x1="38727" y1="35500" x2="40909" y2="33500"/>
                        <a14:foregroundMark x1="42545" y1="28250" x2="48727" y2="28500"/>
                        <a14:foregroundMark x1="51818" y1="28750" x2="60364" y2="29000"/>
                        <a14:foregroundMark x1="31818" y1="37750" x2="32000" y2="35250"/>
                        <a14:foregroundMark x1="32545" y1="35250" x2="32364" y2="33250"/>
                        <a14:foregroundMark x1="20182" y1="79750" x2="21273" y2="79250"/>
                        <a14:foregroundMark x1="29818" y1="79750" x2="29818" y2="79750"/>
                        <a14:foregroundMark x1="29273" y1="80000" x2="31091" y2="78750"/>
                        <a14:foregroundMark x1="37636" y1="79500" x2="40182" y2="80000"/>
                        <a14:foregroundMark x1="48364" y1="80000" x2="51091" y2="80000"/>
                        <a14:foregroundMark x1="11818" y1="79500" x2="14727" y2="79750"/>
                        <a14:foregroundMark x1="39818" y1="25000" x2="39818" y2="25000"/>
                        <a14:backgroundMark x1="22099" y1="24254" x2="23091" y2="23500"/>
                        <a14:backgroundMark x1="14545" y1="30000" x2="15380" y2="29365"/>
                        <a14:backgroundMark x1="23091" y1="23500" x2="24909" y2="30500"/>
                      </a14:backgroundRemoval>
                    </a14:imgEffect>
                  </a14:imgLayer>
                </a14:imgProps>
              </a:ext>
              <a:ext uri="{837473B0-CC2E-450A-ABE3-18F120FF3D39}">
                <a1611:picAttrSrcUrl xmlns:a1611="http://schemas.microsoft.com/office/drawing/2016/11/main" r:id="rId5"/>
              </a:ext>
            </a:extLst>
          </a:blip>
          <a:stretch>
            <a:fillRect/>
          </a:stretch>
        </p:blipFill>
        <p:spPr>
          <a:xfrm>
            <a:off x="989548" y="3854437"/>
            <a:ext cx="3024668" cy="2199759"/>
          </a:xfrm>
        </p:spPr>
      </p:pic>
      <p:pic>
        <p:nvPicPr>
          <p:cNvPr id="27" name="Grafik 26">
            <a:extLst>
              <a:ext uri="{FF2B5EF4-FFF2-40B4-BE49-F238E27FC236}">
                <a16:creationId xmlns:a16="http://schemas.microsoft.com/office/drawing/2014/main" id="{72A4BCAE-16D4-4C79-9327-82ABFEF41B07}"/>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5938" b="95625" l="2813" r="97891">
                        <a14:foregroundMark x1="41875" y1="4375" x2="34375" y2="7031"/>
                        <a14:foregroundMark x1="34375" y1="7031" x2="16563" y2="19844"/>
                        <a14:foregroundMark x1="16563" y1="19844" x2="10547" y2="32969"/>
                        <a14:foregroundMark x1="10547" y1="32969" x2="7656" y2="48203"/>
                        <a14:foregroundMark x1="7656" y1="48203" x2="12578" y2="69688"/>
                        <a14:foregroundMark x1="12578" y1="69688" x2="21719" y2="81484"/>
                        <a14:foregroundMark x1="21719" y1="81484" x2="42422" y2="91563"/>
                        <a14:foregroundMark x1="42422" y1="91563" x2="57734" y2="93203"/>
                        <a14:foregroundMark x1="57734" y1="93203" x2="64453" y2="90547"/>
                        <a14:foregroundMark x1="64453" y1="90547" x2="71484" y2="90234"/>
                        <a14:foregroundMark x1="71484" y1="90234" x2="83359" y2="78984"/>
                        <a14:foregroundMark x1="83359" y1="78984" x2="87266" y2="72813"/>
                        <a14:foregroundMark x1="87266" y1="72813" x2="91719" y2="49609"/>
                        <a14:foregroundMark x1="91719" y1="49609" x2="91016" y2="39766"/>
                        <a14:foregroundMark x1="91016" y1="39766" x2="83672" y2="24141"/>
                        <a14:foregroundMark x1="83672" y1="24141" x2="77422" y2="18828"/>
                        <a14:foregroundMark x1="77422" y1="18828" x2="43828" y2="5469"/>
                        <a14:foregroundMark x1="43828" y1="5469" x2="36250" y2="5938"/>
                        <a14:foregroundMark x1="36250" y1="5938" x2="35000" y2="6953"/>
                        <a14:foregroundMark x1="49219" y1="66172" x2="44766" y2="60391"/>
                        <a14:foregroundMark x1="44766" y1="60391" x2="52656" y2="64766"/>
                        <a14:foregroundMark x1="52656" y1="64766" x2="61250" y2="60391"/>
                        <a14:foregroundMark x1="61250" y1="60391" x2="65078" y2="52891"/>
                        <a14:foregroundMark x1="65078" y1="52891" x2="66563" y2="54922"/>
                        <a14:foregroundMark x1="70156" y1="26406" x2="68594" y2="25313"/>
                        <a14:foregroundMark x1="40859" y1="22422" x2="38984" y2="22500"/>
                        <a14:foregroundMark x1="25781" y1="41875" x2="20078" y2="41719"/>
                        <a14:foregroundMark x1="26875" y1="76797" x2="28203" y2="76250"/>
                        <a14:foregroundMark x1="61016" y1="81094" x2="62031" y2="79844"/>
                        <a14:foregroundMark x1="90547" y1="73594" x2="92734" y2="59453"/>
                        <a14:foregroundMark x1="95000" y1="58125" x2="94375" y2="43828"/>
                        <a14:foregroundMark x1="94375" y1="43828" x2="94297" y2="43828"/>
                        <a14:foregroundMark x1="95938" y1="54766" x2="95625" y2="48125"/>
                        <a14:foregroundMark x1="63906" y1="94922" x2="41406" y2="95859"/>
                        <a14:foregroundMark x1="6953" y1="65625" x2="6172" y2="44141"/>
                        <a14:foregroundMark x1="6172" y1="44141" x2="6406" y2="41172"/>
                        <a14:foregroundMark x1="2813" y1="52812" x2="2969" y2="48672"/>
                        <a14:foregroundMark x1="97891" y1="51172" x2="97344" y2="46641"/>
                        <a14:foregroundMark x1="97266" y1="42813" x2="96016" y2="40234"/>
                        <a14:foregroundMark x1="82344" y1="85859" x2="83359" y2="84922"/>
                        <a14:foregroundMark x1="84844" y1="83750" x2="84844" y2="83750"/>
                        <a14:foregroundMark x1="92188" y1="72813" x2="92188" y2="72813"/>
                        <a14:foregroundMark x1="92578" y1="72422" x2="92578" y2="72422"/>
                        <a14:foregroundMark x1="92578" y1="72813" x2="92578" y2="72813"/>
                        <a14:foregroundMark x1="93125" y1="72031" x2="93125" y2="72031"/>
                        <a14:foregroundMark x1="93672" y1="70781" x2="93672" y2="70781"/>
                        <a14:foregroundMark x1="94141" y1="69844" x2="94141" y2="69844"/>
                        <a14:foregroundMark x1="94688" y1="68516" x2="94688" y2="68516"/>
                        <a14:foregroundMark x1="95078" y1="66797" x2="95078" y2="66797"/>
                        <a14:foregroundMark x1="95781" y1="65469" x2="95781" y2="65469"/>
                        <a14:foregroundMark x1="96328" y1="63359" x2="96328" y2="63359"/>
                        <a14:foregroundMark x1="96875" y1="61875" x2="96875" y2="61875"/>
                        <a14:foregroundMark x1="97109" y1="60391" x2="97109" y2="60391"/>
                        <a14:foregroundMark x1="97500" y1="41328" x2="97500" y2="41328"/>
                        <a14:foregroundMark x1="96172" y1="37188" x2="96172" y2="37188"/>
                        <a14:foregroundMark x1="94844" y1="33750" x2="94844" y2="33750"/>
                        <a14:foregroundMark x1="94453" y1="32500" x2="94453" y2="32500"/>
                        <a14:foregroundMark x1="92344" y1="28125" x2="92344" y2="28125"/>
                        <a14:foregroundMark x1="90547" y1="25078" x2="90547" y2="25078"/>
                        <a14:foregroundMark x1="88594" y1="22266" x2="88594" y2="22266"/>
                        <a14:foregroundMark x1="86406" y1="18828" x2="86406" y2="18828"/>
                        <a14:foregroundMark x1="86328" y1="19063" x2="87266" y2="20703"/>
                        <a14:foregroundMark x1="89531" y1="23047" x2="90078" y2="24141"/>
                        <a14:foregroundMark x1="84453" y1="17188" x2="84453" y2="17188"/>
                        <a14:foregroundMark x1="82188" y1="14766" x2="82188" y2="14766"/>
                        <a14:foregroundMark x1="80156" y1="13359" x2="80156" y2="13359"/>
                        <a14:foregroundMark x1="77891" y1="11484" x2="77891" y2="11484"/>
                        <a14:foregroundMark x1="79375" y1="12656" x2="80703" y2="13750"/>
                        <a14:foregroundMark x1="75781" y1="9844" x2="75938" y2="10234"/>
                        <a14:foregroundMark x1="74063" y1="9453" x2="76563" y2="10703"/>
                        <a14:foregroundMark x1="70547" y1="7187" x2="71797" y2="8438"/>
                        <a14:foregroundMark x1="67500" y1="6016" x2="72969" y2="9219"/>
                        <a14:foregroundMark x1="72578" y1="8281" x2="72578" y2="8281"/>
                      </a14:backgroundRemoval>
                    </a14:imgEffect>
                  </a14:imgLayer>
                </a14:imgProps>
              </a:ext>
              <a:ext uri="{837473B0-CC2E-450A-ABE3-18F120FF3D39}">
                <a1611:picAttrSrcUrl xmlns:a1611="http://schemas.microsoft.com/office/drawing/2016/11/main" r:id="rId8"/>
              </a:ext>
            </a:extLst>
          </a:blip>
          <a:stretch>
            <a:fillRect/>
          </a:stretch>
        </p:blipFill>
        <p:spPr>
          <a:xfrm>
            <a:off x="2667749" y="3461729"/>
            <a:ext cx="570751" cy="570751"/>
          </a:xfrm>
          <a:prstGeom prst="rect">
            <a:avLst/>
          </a:prstGeom>
        </p:spPr>
      </p:pic>
      <p:pic>
        <p:nvPicPr>
          <p:cNvPr id="11" name="Grafik 10">
            <a:extLst>
              <a:ext uri="{FF2B5EF4-FFF2-40B4-BE49-F238E27FC236}">
                <a16:creationId xmlns:a16="http://schemas.microsoft.com/office/drawing/2014/main" id="{280959B5-7B5C-4232-903A-AC6D91426607}"/>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6077" r="90846">
                        <a14:foregroundMark x1="28692" y1="37050" x2="31385" y2="35180"/>
                        <a14:foregroundMark x1="31077" y1="40647" x2="30462" y2="33741"/>
                        <a14:foregroundMark x1="30462" y1="33741" x2="23231" y2="36835"/>
                        <a14:foregroundMark x1="23231" y1="36835" x2="29385" y2="40791"/>
                        <a14:foregroundMark x1="29385" y1="40791" x2="26538" y2="39712"/>
                        <a14:foregroundMark x1="41462" y1="64029" x2="41231" y2="63309"/>
                        <a14:foregroundMark x1="18385" y1="63309" x2="17692" y2="62302"/>
                        <a14:foregroundMark x1="56154" y1="62374" x2="63692" y2="60504"/>
                        <a14:foregroundMark x1="63692" y1="60504" x2="53923" y2="59856"/>
                        <a14:foregroundMark x1="53923" y1="59856" x2="71923" y2="61942"/>
                        <a14:foregroundMark x1="71923" y1="61942" x2="62538" y2="59353"/>
                        <a14:foregroundMark x1="62538" y1="59353" x2="79308" y2="61511"/>
                        <a14:foregroundMark x1="79308" y1="61511" x2="69692" y2="60791"/>
                        <a14:foregroundMark x1="69692" y1="60791" x2="79538" y2="63165"/>
                        <a14:foregroundMark x1="79538" y1="63165" x2="72231" y2="59640"/>
                        <a14:foregroundMark x1="72231" y1="59640" x2="63385" y2="59065"/>
                        <a14:foregroundMark x1="63385" y1="59065" x2="66615" y2="59568"/>
                        <a14:foregroundMark x1="78846" y1="60144" x2="80154" y2="61439"/>
                        <a14:foregroundMark x1="9154" y1="25180" x2="9154" y2="25180"/>
                        <a14:foregroundMark x1="13692" y1="59568" x2="6077" y2="59065"/>
                        <a14:foregroundMark x1="6077" y1="59065" x2="11385" y2="53597"/>
                        <a14:foregroundMark x1="11385" y1="53597" x2="13231" y2="60288"/>
                        <a14:foregroundMark x1="90538" y1="75755" x2="90846" y2="37050"/>
                        <a14:foregroundMark x1="8846" y1="70288" x2="9308" y2="63165"/>
                        <a14:foregroundMark x1="9308" y1="63165" x2="9308" y2="63453"/>
                      </a14:backgroundRemoval>
                    </a14:imgEffect>
                  </a14:imgLayer>
                </a14:imgProps>
              </a:ext>
              <a:ext uri="{837473B0-CC2E-450A-ABE3-18F120FF3D39}">
                <a1611:picAttrSrcUrl xmlns:a1611="http://schemas.microsoft.com/office/drawing/2016/11/main" r:id="rId11"/>
              </a:ext>
            </a:extLst>
          </a:blip>
          <a:stretch>
            <a:fillRect/>
          </a:stretch>
        </p:blipFill>
        <p:spPr>
          <a:xfrm>
            <a:off x="9134856" y="447188"/>
            <a:ext cx="2966186" cy="3171537"/>
          </a:xfrm>
          <a:prstGeom prst="rect">
            <a:avLst/>
          </a:prstGeom>
        </p:spPr>
      </p:pic>
      <p:pic>
        <p:nvPicPr>
          <p:cNvPr id="15" name="Grafik 14">
            <a:extLst>
              <a:ext uri="{FF2B5EF4-FFF2-40B4-BE49-F238E27FC236}">
                <a16:creationId xmlns:a16="http://schemas.microsoft.com/office/drawing/2014/main" id="{452F9695-D06A-4D2C-BA88-2B4D133A2D2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5938" b="95625" l="2813" r="97891">
                        <a14:foregroundMark x1="41875" y1="4375" x2="34375" y2="7031"/>
                        <a14:foregroundMark x1="34375" y1="7031" x2="16563" y2="19844"/>
                        <a14:foregroundMark x1="16563" y1="19844" x2="10547" y2="32969"/>
                        <a14:foregroundMark x1="10547" y1="32969" x2="7656" y2="48203"/>
                        <a14:foregroundMark x1="7656" y1="48203" x2="12578" y2="69688"/>
                        <a14:foregroundMark x1="12578" y1="69688" x2="21719" y2="81484"/>
                        <a14:foregroundMark x1="21719" y1="81484" x2="42422" y2="91563"/>
                        <a14:foregroundMark x1="42422" y1="91563" x2="57734" y2="93203"/>
                        <a14:foregroundMark x1="57734" y1="93203" x2="64453" y2="90547"/>
                        <a14:foregroundMark x1="64453" y1="90547" x2="71484" y2="90234"/>
                        <a14:foregroundMark x1="71484" y1="90234" x2="83359" y2="78984"/>
                        <a14:foregroundMark x1="83359" y1="78984" x2="87266" y2="72813"/>
                        <a14:foregroundMark x1="87266" y1="72813" x2="91719" y2="49609"/>
                        <a14:foregroundMark x1="91719" y1="49609" x2="91016" y2="39766"/>
                        <a14:foregroundMark x1="91016" y1="39766" x2="83672" y2="24141"/>
                        <a14:foregroundMark x1="83672" y1="24141" x2="77422" y2="18828"/>
                        <a14:foregroundMark x1="77422" y1="18828" x2="43828" y2="5469"/>
                        <a14:foregroundMark x1="43828" y1="5469" x2="36250" y2="5938"/>
                        <a14:foregroundMark x1="36250" y1="5938" x2="35000" y2="6953"/>
                        <a14:foregroundMark x1="49219" y1="66172" x2="44766" y2="60391"/>
                        <a14:foregroundMark x1="44766" y1="60391" x2="52656" y2="64766"/>
                        <a14:foregroundMark x1="52656" y1="64766" x2="61250" y2="60391"/>
                        <a14:foregroundMark x1="61250" y1="60391" x2="65078" y2="52891"/>
                        <a14:foregroundMark x1="65078" y1="52891" x2="66563" y2="54922"/>
                        <a14:foregroundMark x1="70156" y1="26406" x2="68594" y2="25313"/>
                        <a14:foregroundMark x1="40859" y1="22422" x2="38984" y2="22500"/>
                        <a14:foregroundMark x1="25781" y1="41875" x2="20078" y2="41719"/>
                        <a14:foregroundMark x1="26875" y1="76797" x2="28203" y2="76250"/>
                        <a14:foregroundMark x1="61016" y1="81094" x2="62031" y2="79844"/>
                        <a14:foregroundMark x1="90547" y1="73594" x2="92734" y2="59453"/>
                        <a14:foregroundMark x1="95000" y1="58125" x2="94375" y2="43828"/>
                        <a14:foregroundMark x1="94375" y1="43828" x2="94297" y2="43828"/>
                        <a14:foregroundMark x1="95938" y1="54766" x2="95625" y2="48125"/>
                        <a14:foregroundMark x1="63906" y1="94922" x2="41406" y2="95859"/>
                        <a14:foregroundMark x1="6953" y1="65625" x2="6172" y2="44141"/>
                        <a14:foregroundMark x1="6172" y1="44141" x2="6406" y2="41172"/>
                        <a14:foregroundMark x1="2813" y1="52812" x2="2969" y2="48672"/>
                        <a14:foregroundMark x1="97891" y1="51172" x2="97344" y2="46641"/>
                        <a14:foregroundMark x1="97266" y1="42813" x2="96016" y2="40234"/>
                        <a14:foregroundMark x1="82344" y1="85859" x2="83359" y2="84922"/>
                        <a14:foregroundMark x1="84844" y1="83750" x2="84844" y2="83750"/>
                        <a14:foregroundMark x1="92188" y1="72813" x2="92188" y2="72813"/>
                        <a14:foregroundMark x1="92578" y1="72422" x2="92578" y2="72422"/>
                        <a14:foregroundMark x1="92578" y1="72813" x2="92578" y2="72813"/>
                        <a14:foregroundMark x1="93125" y1="72031" x2="93125" y2="72031"/>
                        <a14:foregroundMark x1="93672" y1="70781" x2="93672" y2="70781"/>
                        <a14:foregroundMark x1="94141" y1="69844" x2="94141" y2="69844"/>
                        <a14:foregroundMark x1="94688" y1="68516" x2="94688" y2="68516"/>
                        <a14:foregroundMark x1="95078" y1="66797" x2="95078" y2="66797"/>
                        <a14:foregroundMark x1="95781" y1="65469" x2="95781" y2="65469"/>
                        <a14:foregroundMark x1="96328" y1="63359" x2="96328" y2="63359"/>
                        <a14:foregroundMark x1="96875" y1="61875" x2="96875" y2="61875"/>
                        <a14:foregroundMark x1="97109" y1="60391" x2="97109" y2="60391"/>
                        <a14:foregroundMark x1="97500" y1="41328" x2="97500" y2="41328"/>
                        <a14:foregroundMark x1="96172" y1="37188" x2="96172" y2="37188"/>
                        <a14:foregroundMark x1="94844" y1="33750" x2="94844" y2="33750"/>
                        <a14:foregroundMark x1="94453" y1="32500" x2="94453" y2="32500"/>
                        <a14:foregroundMark x1="92344" y1="28125" x2="92344" y2="28125"/>
                        <a14:foregroundMark x1="90547" y1="25078" x2="90547" y2="25078"/>
                        <a14:foregroundMark x1="88594" y1="22266" x2="88594" y2="22266"/>
                        <a14:foregroundMark x1="86406" y1="18828" x2="86406" y2="18828"/>
                        <a14:foregroundMark x1="86328" y1="19063" x2="87266" y2="20703"/>
                        <a14:foregroundMark x1="89531" y1="23047" x2="90078" y2="24141"/>
                        <a14:foregroundMark x1="84453" y1="17188" x2="84453" y2="17188"/>
                        <a14:foregroundMark x1="82188" y1="14766" x2="82188" y2="14766"/>
                        <a14:foregroundMark x1="80156" y1="13359" x2="80156" y2="13359"/>
                        <a14:foregroundMark x1="77891" y1="11484" x2="77891" y2="11484"/>
                        <a14:foregroundMark x1="79375" y1="12656" x2="80703" y2="13750"/>
                        <a14:foregroundMark x1="75781" y1="9844" x2="75938" y2="10234"/>
                        <a14:foregroundMark x1="74063" y1="9453" x2="76563" y2="10703"/>
                        <a14:foregroundMark x1="70547" y1="7187" x2="71797" y2="8438"/>
                        <a14:foregroundMark x1="67500" y1="6016" x2="72969" y2="9219"/>
                        <a14:foregroundMark x1="72578" y1="8281" x2="72578" y2="8281"/>
                      </a14:backgroundRemoval>
                    </a14:imgEffect>
                  </a14:imgLayer>
                </a14:imgProps>
              </a:ext>
              <a:ext uri="{837473B0-CC2E-450A-ABE3-18F120FF3D39}">
                <a1611:picAttrSrcUrl xmlns:a1611="http://schemas.microsoft.com/office/drawing/2016/11/main" r:id="rId8"/>
              </a:ext>
            </a:extLst>
          </a:blip>
          <a:stretch>
            <a:fillRect/>
          </a:stretch>
        </p:blipFill>
        <p:spPr>
          <a:xfrm>
            <a:off x="1277113" y="4852415"/>
            <a:ext cx="990600" cy="990600"/>
          </a:xfrm>
          <a:prstGeom prst="rect">
            <a:avLst/>
          </a:prstGeom>
        </p:spPr>
      </p:pic>
      <p:pic>
        <p:nvPicPr>
          <p:cNvPr id="16" name="Grafik 15">
            <a:extLst>
              <a:ext uri="{FF2B5EF4-FFF2-40B4-BE49-F238E27FC236}">
                <a16:creationId xmlns:a16="http://schemas.microsoft.com/office/drawing/2014/main" id="{DD06360E-17B9-425D-8A0F-A48583A5AFA2}"/>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5938" b="95625" l="2813" r="97891">
                        <a14:foregroundMark x1="41875" y1="4375" x2="34375" y2="7031"/>
                        <a14:foregroundMark x1="34375" y1="7031" x2="16563" y2="19844"/>
                        <a14:foregroundMark x1="16563" y1="19844" x2="10547" y2="32969"/>
                        <a14:foregroundMark x1="10547" y1="32969" x2="7656" y2="48203"/>
                        <a14:foregroundMark x1="7656" y1="48203" x2="12578" y2="69688"/>
                        <a14:foregroundMark x1="12578" y1="69688" x2="21719" y2="81484"/>
                        <a14:foregroundMark x1="21719" y1="81484" x2="42422" y2="91563"/>
                        <a14:foregroundMark x1="42422" y1="91563" x2="57734" y2="93203"/>
                        <a14:foregroundMark x1="57734" y1="93203" x2="64453" y2="90547"/>
                        <a14:foregroundMark x1="64453" y1="90547" x2="71484" y2="90234"/>
                        <a14:foregroundMark x1="71484" y1="90234" x2="83359" y2="78984"/>
                        <a14:foregroundMark x1="83359" y1="78984" x2="87266" y2="72813"/>
                        <a14:foregroundMark x1="87266" y1="72813" x2="91719" y2="49609"/>
                        <a14:foregroundMark x1="91719" y1="49609" x2="91016" y2="39766"/>
                        <a14:foregroundMark x1="91016" y1="39766" x2="83672" y2="24141"/>
                        <a14:foregroundMark x1="83672" y1="24141" x2="77422" y2="18828"/>
                        <a14:foregroundMark x1="77422" y1="18828" x2="43828" y2="5469"/>
                        <a14:foregroundMark x1="43828" y1="5469" x2="36250" y2="5938"/>
                        <a14:foregroundMark x1="36250" y1="5938" x2="35000" y2="6953"/>
                        <a14:foregroundMark x1="49219" y1="66172" x2="44766" y2="60391"/>
                        <a14:foregroundMark x1="44766" y1="60391" x2="52656" y2="64766"/>
                        <a14:foregroundMark x1="52656" y1="64766" x2="61250" y2="60391"/>
                        <a14:foregroundMark x1="61250" y1="60391" x2="65078" y2="52891"/>
                        <a14:foregroundMark x1="65078" y1="52891" x2="66563" y2="54922"/>
                        <a14:foregroundMark x1="70156" y1="26406" x2="68594" y2="25313"/>
                        <a14:foregroundMark x1="40859" y1="22422" x2="38984" y2="22500"/>
                        <a14:foregroundMark x1="25781" y1="41875" x2="20078" y2="41719"/>
                        <a14:foregroundMark x1="26875" y1="76797" x2="28203" y2="76250"/>
                        <a14:foregroundMark x1="61016" y1="81094" x2="62031" y2="79844"/>
                        <a14:foregroundMark x1="90547" y1="73594" x2="92734" y2="59453"/>
                        <a14:foregroundMark x1="95000" y1="58125" x2="94375" y2="43828"/>
                        <a14:foregroundMark x1="94375" y1="43828" x2="94297" y2="43828"/>
                        <a14:foregroundMark x1="95938" y1="54766" x2="95625" y2="48125"/>
                        <a14:foregroundMark x1="63906" y1="94922" x2="41406" y2="95859"/>
                        <a14:foregroundMark x1="6953" y1="65625" x2="6172" y2="44141"/>
                        <a14:foregroundMark x1="6172" y1="44141" x2="6406" y2="41172"/>
                        <a14:foregroundMark x1="2813" y1="52812" x2="2969" y2="48672"/>
                        <a14:foregroundMark x1="97891" y1="51172" x2="97344" y2="46641"/>
                        <a14:foregroundMark x1="97266" y1="42813" x2="96016" y2="40234"/>
                        <a14:foregroundMark x1="82344" y1="85859" x2="83359" y2="84922"/>
                        <a14:foregroundMark x1="84844" y1="83750" x2="84844" y2="83750"/>
                        <a14:foregroundMark x1="92188" y1="72813" x2="92188" y2="72813"/>
                        <a14:foregroundMark x1="92578" y1="72422" x2="92578" y2="72422"/>
                        <a14:foregroundMark x1="92578" y1="72813" x2="92578" y2="72813"/>
                        <a14:foregroundMark x1="93125" y1="72031" x2="93125" y2="72031"/>
                        <a14:foregroundMark x1="93672" y1="70781" x2="93672" y2="70781"/>
                        <a14:foregroundMark x1="94141" y1="69844" x2="94141" y2="69844"/>
                        <a14:foregroundMark x1="94688" y1="68516" x2="94688" y2="68516"/>
                        <a14:foregroundMark x1="95078" y1="66797" x2="95078" y2="66797"/>
                        <a14:foregroundMark x1="95781" y1="65469" x2="95781" y2="65469"/>
                        <a14:foregroundMark x1="96328" y1="63359" x2="96328" y2="63359"/>
                        <a14:foregroundMark x1="96875" y1="61875" x2="96875" y2="61875"/>
                        <a14:foregroundMark x1="97109" y1="60391" x2="97109" y2="60391"/>
                        <a14:foregroundMark x1="97500" y1="41328" x2="97500" y2="41328"/>
                        <a14:foregroundMark x1="96172" y1="37188" x2="96172" y2="37188"/>
                        <a14:foregroundMark x1="94844" y1="33750" x2="94844" y2="33750"/>
                        <a14:foregroundMark x1="94453" y1="32500" x2="94453" y2="32500"/>
                        <a14:foregroundMark x1="92344" y1="28125" x2="92344" y2="28125"/>
                        <a14:foregroundMark x1="90547" y1="25078" x2="90547" y2="25078"/>
                        <a14:foregroundMark x1="88594" y1="22266" x2="88594" y2="22266"/>
                        <a14:foregroundMark x1="86406" y1="18828" x2="86406" y2="18828"/>
                        <a14:foregroundMark x1="86328" y1="19063" x2="87266" y2="20703"/>
                        <a14:foregroundMark x1="89531" y1="23047" x2="90078" y2="24141"/>
                        <a14:foregroundMark x1="84453" y1="17188" x2="84453" y2="17188"/>
                        <a14:foregroundMark x1="82188" y1="14766" x2="82188" y2="14766"/>
                        <a14:foregroundMark x1="80156" y1="13359" x2="80156" y2="13359"/>
                        <a14:foregroundMark x1="77891" y1="11484" x2="77891" y2="11484"/>
                        <a14:foregroundMark x1="79375" y1="12656" x2="80703" y2="13750"/>
                        <a14:foregroundMark x1="75781" y1="9844" x2="75938" y2="10234"/>
                        <a14:foregroundMark x1="74063" y1="9453" x2="76563" y2="10703"/>
                        <a14:foregroundMark x1="70547" y1="7187" x2="71797" y2="8438"/>
                        <a14:foregroundMark x1="67500" y1="6016" x2="72969" y2="9219"/>
                        <a14:foregroundMark x1="72578" y1="8281" x2="72578" y2="8281"/>
                      </a14:backgroundRemoval>
                    </a14:imgEffect>
                  </a14:imgLayer>
                </a14:imgProps>
              </a:ext>
              <a:ext uri="{837473B0-CC2E-450A-ABE3-18F120FF3D39}">
                <a1611:picAttrSrcUrl xmlns:a1611="http://schemas.microsoft.com/office/drawing/2016/11/main" r:id="rId8"/>
              </a:ext>
            </a:extLst>
          </a:blip>
          <a:stretch>
            <a:fillRect/>
          </a:stretch>
        </p:blipFill>
        <p:spPr>
          <a:xfrm>
            <a:off x="1528575" y="5363790"/>
            <a:ext cx="990600" cy="990600"/>
          </a:xfrm>
          <a:prstGeom prst="rect">
            <a:avLst/>
          </a:prstGeom>
        </p:spPr>
      </p:pic>
      <p:pic>
        <p:nvPicPr>
          <p:cNvPr id="17" name="Grafik 16">
            <a:extLst>
              <a:ext uri="{FF2B5EF4-FFF2-40B4-BE49-F238E27FC236}">
                <a16:creationId xmlns:a16="http://schemas.microsoft.com/office/drawing/2014/main" id="{7237A37A-B96C-4176-B714-84D9E8EF8C39}"/>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5938" b="95625" l="2813" r="97891">
                        <a14:foregroundMark x1="41875" y1="4375" x2="34375" y2="7031"/>
                        <a14:foregroundMark x1="34375" y1="7031" x2="16563" y2="19844"/>
                        <a14:foregroundMark x1="16563" y1="19844" x2="10547" y2="32969"/>
                        <a14:foregroundMark x1="10547" y1="32969" x2="7656" y2="48203"/>
                        <a14:foregroundMark x1="7656" y1="48203" x2="12578" y2="69688"/>
                        <a14:foregroundMark x1="12578" y1="69688" x2="21719" y2="81484"/>
                        <a14:foregroundMark x1="21719" y1="81484" x2="42422" y2="91563"/>
                        <a14:foregroundMark x1="42422" y1="91563" x2="57734" y2="93203"/>
                        <a14:foregroundMark x1="57734" y1="93203" x2="64453" y2="90547"/>
                        <a14:foregroundMark x1="64453" y1="90547" x2="71484" y2="90234"/>
                        <a14:foregroundMark x1="71484" y1="90234" x2="83359" y2="78984"/>
                        <a14:foregroundMark x1="83359" y1="78984" x2="87266" y2="72813"/>
                        <a14:foregroundMark x1="87266" y1="72813" x2="91719" y2="49609"/>
                        <a14:foregroundMark x1="91719" y1="49609" x2="91016" y2="39766"/>
                        <a14:foregroundMark x1="91016" y1="39766" x2="83672" y2="24141"/>
                        <a14:foregroundMark x1="83672" y1="24141" x2="77422" y2="18828"/>
                        <a14:foregroundMark x1="77422" y1="18828" x2="43828" y2="5469"/>
                        <a14:foregroundMark x1="43828" y1="5469" x2="36250" y2="5938"/>
                        <a14:foregroundMark x1="36250" y1="5938" x2="35000" y2="6953"/>
                        <a14:foregroundMark x1="49219" y1="66172" x2="44766" y2="60391"/>
                        <a14:foregroundMark x1="44766" y1="60391" x2="52656" y2="64766"/>
                        <a14:foregroundMark x1="52656" y1="64766" x2="61250" y2="60391"/>
                        <a14:foregroundMark x1="61250" y1="60391" x2="65078" y2="52891"/>
                        <a14:foregroundMark x1="65078" y1="52891" x2="66563" y2="54922"/>
                        <a14:foregroundMark x1="70156" y1="26406" x2="68594" y2="25313"/>
                        <a14:foregroundMark x1="40859" y1="22422" x2="38984" y2="22500"/>
                        <a14:foregroundMark x1="25781" y1="41875" x2="20078" y2="41719"/>
                        <a14:foregroundMark x1="26875" y1="76797" x2="28203" y2="76250"/>
                        <a14:foregroundMark x1="61016" y1="81094" x2="62031" y2="79844"/>
                        <a14:foregroundMark x1="90547" y1="73594" x2="92734" y2="59453"/>
                        <a14:foregroundMark x1="95000" y1="58125" x2="94375" y2="43828"/>
                        <a14:foregroundMark x1="94375" y1="43828" x2="94297" y2="43828"/>
                        <a14:foregroundMark x1="95938" y1="54766" x2="95625" y2="48125"/>
                        <a14:foregroundMark x1="63906" y1="94922" x2="41406" y2="95859"/>
                        <a14:foregroundMark x1="6953" y1="65625" x2="6172" y2="44141"/>
                        <a14:foregroundMark x1="6172" y1="44141" x2="6406" y2="41172"/>
                        <a14:foregroundMark x1="2813" y1="52812" x2="2969" y2="48672"/>
                        <a14:foregroundMark x1="97891" y1="51172" x2="97344" y2="46641"/>
                        <a14:foregroundMark x1="97266" y1="42813" x2="96016" y2="40234"/>
                        <a14:foregroundMark x1="82344" y1="85859" x2="83359" y2="84922"/>
                        <a14:foregroundMark x1="84844" y1="83750" x2="84844" y2="83750"/>
                        <a14:foregroundMark x1="92188" y1="72813" x2="92188" y2="72813"/>
                        <a14:foregroundMark x1="92578" y1="72422" x2="92578" y2="72422"/>
                        <a14:foregroundMark x1="92578" y1="72813" x2="92578" y2="72813"/>
                        <a14:foregroundMark x1="93125" y1="72031" x2="93125" y2="72031"/>
                        <a14:foregroundMark x1="93672" y1="70781" x2="93672" y2="70781"/>
                        <a14:foregroundMark x1="94141" y1="69844" x2="94141" y2="69844"/>
                        <a14:foregroundMark x1="94688" y1="68516" x2="94688" y2="68516"/>
                        <a14:foregroundMark x1="95078" y1="66797" x2="95078" y2="66797"/>
                        <a14:foregroundMark x1="95781" y1="65469" x2="95781" y2="65469"/>
                        <a14:foregroundMark x1="96328" y1="63359" x2="96328" y2="63359"/>
                        <a14:foregroundMark x1="96875" y1="61875" x2="96875" y2="61875"/>
                        <a14:foregroundMark x1="97109" y1="60391" x2="97109" y2="60391"/>
                        <a14:foregroundMark x1="97500" y1="41328" x2="97500" y2="41328"/>
                        <a14:foregroundMark x1="96172" y1="37188" x2="96172" y2="37188"/>
                        <a14:foregroundMark x1="94844" y1="33750" x2="94844" y2="33750"/>
                        <a14:foregroundMark x1="94453" y1="32500" x2="94453" y2="32500"/>
                        <a14:foregroundMark x1="92344" y1="28125" x2="92344" y2="28125"/>
                        <a14:foregroundMark x1="90547" y1="25078" x2="90547" y2="25078"/>
                        <a14:foregroundMark x1="88594" y1="22266" x2="88594" y2="22266"/>
                        <a14:foregroundMark x1="86406" y1="18828" x2="86406" y2="18828"/>
                        <a14:foregroundMark x1="86328" y1="19063" x2="87266" y2="20703"/>
                        <a14:foregroundMark x1="89531" y1="23047" x2="90078" y2="24141"/>
                        <a14:foregroundMark x1="84453" y1="17188" x2="84453" y2="17188"/>
                        <a14:foregroundMark x1="82188" y1="14766" x2="82188" y2="14766"/>
                        <a14:foregroundMark x1="80156" y1="13359" x2="80156" y2="13359"/>
                        <a14:foregroundMark x1="77891" y1="11484" x2="77891" y2="11484"/>
                        <a14:foregroundMark x1="79375" y1="12656" x2="80703" y2="13750"/>
                        <a14:foregroundMark x1="75781" y1="9844" x2="75938" y2="10234"/>
                        <a14:foregroundMark x1="74063" y1="9453" x2="76563" y2="10703"/>
                        <a14:foregroundMark x1="70547" y1="7187" x2="71797" y2="8438"/>
                        <a14:foregroundMark x1="67500" y1="6016" x2="72969" y2="9219"/>
                        <a14:foregroundMark x1="72578" y1="8281" x2="72578" y2="8281"/>
                      </a14:backgroundRemoval>
                    </a14:imgEffect>
                  </a14:imgLayer>
                </a14:imgProps>
              </a:ext>
              <a:ext uri="{837473B0-CC2E-450A-ABE3-18F120FF3D39}">
                <a1611:picAttrSrcUrl xmlns:a1611="http://schemas.microsoft.com/office/drawing/2016/11/main" r:id="rId8"/>
              </a:ext>
            </a:extLst>
          </a:blip>
          <a:stretch>
            <a:fillRect/>
          </a:stretch>
        </p:blipFill>
        <p:spPr>
          <a:xfrm>
            <a:off x="1048513" y="4162625"/>
            <a:ext cx="990600" cy="990600"/>
          </a:xfrm>
          <a:prstGeom prst="rect">
            <a:avLst/>
          </a:prstGeom>
        </p:spPr>
      </p:pic>
      <p:pic>
        <p:nvPicPr>
          <p:cNvPr id="18" name="Grafik 17">
            <a:extLst>
              <a:ext uri="{FF2B5EF4-FFF2-40B4-BE49-F238E27FC236}">
                <a16:creationId xmlns:a16="http://schemas.microsoft.com/office/drawing/2014/main" id="{7E08982A-7C02-4376-8881-94C2182FEFB2}"/>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5938" b="95625" l="2813" r="97891">
                        <a14:foregroundMark x1="41875" y1="4375" x2="34375" y2="7031"/>
                        <a14:foregroundMark x1="34375" y1="7031" x2="16563" y2="19844"/>
                        <a14:foregroundMark x1="16563" y1="19844" x2="10547" y2="32969"/>
                        <a14:foregroundMark x1="10547" y1="32969" x2="7656" y2="48203"/>
                        <a14:foregroundMark x1="7656" y1="48203" x2="12578" y2="69688"/>
                        <a14:foregroundMark x1="12578" y1="69688" x2="21719" y2="81484"/>
                        <a14:foregroundMark x1="21719" y1="81484" x2="42422" y2="91563"/>
                        <a14:foregroundMark x1="42422" y1="91563" x2="57734" y2="93203"/>
                        <a14:foregroundMark x1="57734" y1="93203" x2="64453" y2="90547"/>
                        <a14:foregroundMark x1="64453" y1="90547" x2="71484" y2="90234"/>
                        <a14:foregroundMark x1="71484" y1="90234" x2="83359" y2="78984"/>
                        <a14:foregroundMark x1="83359" y1="78984" x2="87266" y2="72813"/>
                        <a14:foregroundMark x1="87266" y1="72813" x2="91719" y2="49609"/>
                        <a14:foregroundMark x1="91719" y1="49609" x2="91016" y2="39766"/>
                        <a14:foregroundMark x1="91016" y1="39766" x2="83672" y2="24141"/>
                        <a14:foregroundMark x1="83672" y1="24141" x2="77422" y2="18828"/>
                        <a14:foregroundMark x1="77422" y1="18828" x2="43828" y2="5469"/>
                        <a14:foregroundMark x1="43828" y1="5469" x2="36250" y2="5938"/>
                        <a14:foregroundMark x1="36250" y1="5938" x2="35000" y2="6953"/>
                        <a14:foregroundMark x1="49219" y1="66172" x2="44766" y2="60391"/>
                        <a14:foregroundMark x1="44766" y1="60391" x2="52656" y2="64766"/>
                        <a14:foregroundMark x1="52656" y1="64766" x2="61250" y2="60391"/>
                        <a14:foregroundMark x1="61250" y1="60391" x2="65078" y2="52891"/>
                        <a14:foregroundMark x1="65078" y1="52891" x2="66563" y2="54922"/>
                        <a14:foregroundMark x1="70156" y1="26406" x2="68594" y2="25313"/>
                        <a14:foregroundMark x1="40859" y1="22422" x2="38984" y2="22500"/>
                        <a14:foregroundMark x1="25781" y1="41875" x2="20078" y2="41719"/>
                        <a14:foregroundMark x1="26875" y1="76797" x2="28203" y2="76250"/>
                        <a14:foregroundMark x1="61016" y1="81094" x2="62031" y2="79844"/>
                        <a14:foregroundMark x1="90547" y1="73594" x2="92734" y2="59453"/>
                        <a14:foregroundMark x1="95000" y1="58125" x2="94375" y2="43828"/>
                        <a14:foregroundMark x1="94375" y1="43828" x2="94297" y2="43828"/>
                        <a14:foregroundMark x1="95938" y1="54766" x2="95625" y2="48125"/>
                        <a14:foregroundMark x1="63906" y1="94922" x2="41406" y2="95859"/>
                        <a14:foregroundMark x1="6953" y1="65625" x2="6172" y2="44141"/>
                        <a14:foregroundMark x1="6172" y1="44141" x2="6406" y2="41172"/>
                        <a14:foregroundMark x1="2813" y1="52812" x2="2969" y2="48672"/>
                        <a14:foregroundMark x1="97891" y1="51172" x2="97344" y2="46641"/>
                        <a14:foregroundMark x1="97266" y1="42813" x2="96016" y2="40234"/>
                        <a14:foregroundMark x1="82344" y1="85859" x2="83359" y2="84922"/>
                        <a14:foregroundMark x1="84844" y1="83750" x2="84844" y2="83750"/>
                        <a14:foregroundMark x1="92188" y1="72813" x2="92188" y2="72813"/>
                        <a14:foregroundMark x1="92578" y1="72422" x2="92578" y2="72422"/>
                        <a14:foregroundMark x1="92578" y1="72813" x2="92578" y2="72813"/>
                        <a14:foregroundMark x1="93125" y1="72031" x2="93125" y2="72031"/>
                        <a14:foregroundMark x1="93672" y1="70781" x2="93672" y2="70781"/>
                        <a14:foregroundMark x1="94141" y1="69844" x2="94141" y2="69844"/>
                        <a14:foregroundMark x1="94688" y1="68516" x2="94688" y2="68516"/>
                        <a14:foregroundMark x1="95078" y1="66797" x2="95078" y2="66797"/>
                        <a14:foregroundMark x1="95781" y1="65469" x2="95781" y2="65469"/>
                        <a14:foregroundMark x1="96328" y1="63359" x2="96328" y2="63359"/>
                        <a14:foregroundMark x1="96875" y1="61875" x2="96875" y2="61875"/>
                        <a14:foregroundMark x1="97109" y1="60391" x2="97109" y2="60391"/>
                        <a14:foregroundMark x1="97500" y1="41328" x2="97500" y2="41328"/>
                        <a14:foregroundMark x1="96172" y1="37188" x2="96172" y2="37188"/>
                        <a14:foregroundMark x1="94844" y1="33750" x2="94844" y2="33750"/>
                        <a14:foregroundMark x1="94453" y1="32500" x2="94453" y2="32500"/>
                        <a14:foregroundMark x1="92344" y1="28125" x2="92344" y2="28125"/>
                        <a14:foregroundMark x1="90547" y1="25078" x2="90547" y2="25078"/>
                        <a14:foregroundMark x1="88594" y1="22266" x2="88594" y2="22266"/>
                        <a14:foregroundMark x1="86406" y1="18828" x2="86406" y2="18828"/>
                        <a14:foregroundMark x1="86328" y1="19063" x2="87266" y2="20703"/>
                        <a14:foregroundMark x1="89531" y1="23047" x2="90078" y2="24141"/>
                        <a14:foregroundMark x1="84453" y1="17188" x2="84453" y2="17188"/>
                        <a14:foregroundMark x1="82188" y1="14766" x2="82188" y2="14766"/>
                        <a14:foregroundMark x1="80156" y1="13359" x2="80156" y2="13359"/>
                        <a14:foregroundMark x1="77891" y1="11484" x2="77891" y2="11484"/>
                        <a14:foregroundMark x1="79375" y1="12656" x2="80703" y2="13750"/>
                        <a14:foregroundMark x1="75781" y1="9844" x2="75938" y2="10234"/>
                        <a14:foregroundMark x1="74063" y1="9453" x2="76563" y2="10703"/>
                        <a14:foregroundMark x1="70547" y1="7187" x2="71797" y2="8438"/>
                        <a14:foregroundMark x1="67500" y1="6016" x2="72969" y2="9219"/>
                        <a14:foregroundMark x1="72578" y1="8281" x2="72578" y2="8281"/>
                      </a14:backgroundRemoval>
                    </a14:imgEffect>
                  </a14:imgLayer>
                </a14:imgProps>
              </a:ext>
              <a:ext uri="{837473B0-CC2E-450A-ABE3-18F120FF3D39}">
                <a1611:picAttrSrcUrl xmlns:a1611="http://schemas.microsoft.com/office/drawing/2016/11/main" r:id="rId8"/>
              </a:ext>
            </a:extLst>
          </a:blip>
          <a:stretch>
            <a:fillRect/>
          </a:stretch>
        </p:blipFill>
        <p:spPr>
          <a:xfrm>
            <a:off x="3080513" y="4316040"/>
            <a:ext cx="990600" cy="990600"/>
          </a:xfrm>
          <a:prstGeom prst="rect">
            <a:avLst/>
          </a:prstGeom>
        </p:spPr>
      </p:pic>
      <p:pic>
        <p:nvPicPr>
          <p:cNvPr id="19" name="Grafik 18">
            <a:extLst>
              <a:ext uri="{FF2B5EF4-FFF2-40B4-BE49-F238E27FC236}">
                <a16:creationId xmlns:a16="http://schemas.microsoft.com/office/drawing/2014/main" id="{D193CBE7-04DB-411C-9A3F-D12D383A6859}"/>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5938" b="95625" l="2813" r="97891">
                        <a14:foregroundMark x1="41875" y1="4375" x2="34375" y2="7031"/>
                        <a14:foregroundMark x1="34375" y1="7031" x2="16563" y2="19844"/>
                        <a14:foregroundMark x1="16563" y1="19844" x2="10547" y2="32969"/>
                        <a14:foregroundMark x1="10547" y1="32969" x2="7656" y2="48203"/>
                        <a14:foregroundMark x1="7656" y1="48203" x2="12578" y2="69688"/>
                        <a14:foregroundMark x1="12578" y1="69688" x2="21719" y2="81484"/>
                        <a14:foregroundMark x1="21719" y1="81484" x2="42422" y2="91563"/>
                        <a14:foregroundMark x1="42422" y1="91563" x2="57734" y2="93203"/>
                        <a14:foregroundMark x1="57734" y1="93203" x2="64453" y2="90547"/>
                        <a14:foregroundMark x1="64453" y1="90547" x2="71484" y2="90234"/>
                        <a14:foregroundMark x1="71484" y1="90234" x2="83359" y2="78984"/>
                        <a14:foregroundMark x1="83359" y1="78984" x2="87266" y2="72813"/>
                        <a14:foregroundMark x1="87266" y1="72813" x2="91719" y2="49609"/>
                        <a14:foregroundMark x1="91719" y1="49609" x2="91016" y2="39766"/>
                        <a14:foregroundMark x1="91016" y1="39766" x2="83672" y2="24141"/>
                        <a14:foregroundMark x1="83672" y1="24141" x2="77422" y2="18828"/>
                        <a14:foregroundMark x1="77422" y1="18828" x2="43828" y2="5469"/>
                        <a14:foregroundMark x1="43828" y1="5469" x2="36250" y2="5938"/>
                        <a14:foregroundMark x1="36250" y1="5938" x2="35000" y2="6953"/>
                        <a14:foregroundMark x1="49219" y1="66172" x2="44766" y2="60391"/>
                        <a14:foregroundMark x1="44766" y1="60391" x2="52656" y2="64766"/>
                        <a14:foregroundMark x1="52656" y1="64766" x2="61250" y2="60391"/>
                        <a14:foregroundMark x1="61250" y1="60391" x2="65078" y2="52891"/>
                        <a14:foregroundMark x1="65078" y1="52891" x2="66563" y2="54922"/>
                        <a14:foregroundMark x1="70156" y1="26406" x2="68594" y2="25313"/>
                        <a14:foregroundMark x1="40859" y1="22422" x2="38984" y2="22500"/>
                        <a14:foregroundMark x1="25781" y1="41875" x2="20078" y2="41719"/>
                        <a14:foregroundMark x1="26875" y1="76797" x2="28203" y2="76250"/>
                        <a14:foregroundMark x1="61016" y1="81094" x2="62031" y2="79844"/>
                        <a14:foregroundMark x1="90547" y1="73594" x2="92734" y2="59453"/>
                        <a14:foregroundMark x1="95000" y1="58125" x2="94375" y2="43828"/>
                        <a14:foregroundMark x1="94375" y1="43828" x2="94297" y2="43828"/>
                        <a14:foregroundMark x1="95938" y1="54766" x2="95625" y2="48125"/>
                        <a14:foregroundMark x1="63906" y1="94922" x2="41406" y2="95859"/>
                        <a14:foregroundMark x1="6953" y1="65625" x2="6172" y2="44141"/>
                        <a14:foregroundMark x1="6172" y1="44141" x2="6406" y2="41172"/>
                        <a14:foregroundMark x1="2813" y1="52812" x2="2969" y2="48672"/>
                        <a14:foregroundMark x1="97891" y1="51172" x2="97344" y2="46641"/>
                        <a14:foregroundMark x1="97266" y1="42813" x2="96016" y2="40234"/>
                        <a14:foregroundMark x1="82344" y1="85859" x2="83359" y2="84922"/>
                        <a14:foregroundMark x1="84844" y1="83750" x2="84844" y2="83750"/>
                        <a14:foregroundMark x1="92188" y1="72813" x2="92188" y2="72813"/>
                        <a14:foregroundMark x1="92578" y1="72422" x2="92578" y2="72422"/>
                        <a14:foregroundMark x1="92578" y1="72813" x2="92578" y2="72813"/>
                        <a14:foregroundMark x1="93125" y1="72031" x2="93125" y2="72031"/>
                        <a14:foregroundMark x1="93672" y1="70781" x2="93672" y2="70781"/>
                        <a14:foregroundMark x1="94141" y1="69844" x2="94141" y2="69844"/>
                        <a14:foregroundMark x1="94688" y1="68516" x2="94688" y2="68516"/>
                        <a14:foregroundMark x1="95078" y1="66797" x2="95078" y2="66797"/>
                        <a14:foregroundMark x1="95781" y1="65469" x2="95781" y2="65469"/>
                        <a14:foregroundMark x1="96328" y1="63359" x2="96328" y2="63359"/>
                        <a14:foregroundMark x1="96875" y1="61875" x2="96875" y2="61875"/>
                        <a14:foregroundMark x1="97109" y1="60391" x2="97109" y2="60391"/>
                        <a14:foregroundMark x1="97500" y1="41328" x2="97500" y2="41328"/>
                        <a14:foregroundMark x1="96172" y1="37188" x2="96172" y2="37188"/>
                        <a14:foregroundMark x1="94844" y1="33750" x2="94844" y2="33750"/>
                        <a14:foregroundMark x1="94453" y1="32500" x2="94453" y2="32500"/>
                        <a14:foregroundMark x1="92344" y1="28125" x2="92344" y2="28125"/>
                        <a14:foregroundMark x1="90547" y1="25078" x2="90547" y2="25078"/>
                        <a14:foregroundMark x1="88594" y1="22266" x2="88594" y2="22266"/>
                        <a14:foregroundMark x1="86406" y1="18828" x2="86406" y2="18828"/>
                        <a14:foregroundMark x1="86328" y1="19063" x2="87266" y2="20703"/>
                        <a14:foregroundMark x1="89531" y1="23047" x2="90078" y2="24141"/>
                        <a14:foregroundMark x1="84453" y1="17188" x2="84453" y2="17188"/>
                        <a14:foregroundMark x1="82188" y1="14766" x2="82188" y2="14766"/>
                        <a14:foregroundMark x1="80156" y1="13359" x2="80156" y2="13359"/>
                        <a14:foregroundMark x1="77891" y1="11484" x2="77891" y2="11484"/>
                        <a14:foregroundMark x1="79375" y1="12656" x2="80703" y2="13750"/>
                        <a14:foregroundMark x1="75781" y1="9844" x2="75938" y2="10234"/>
                        <a14:foregroundMark x1="74063" y1="9453" x2="76563" y2="10703"/>
                        <a14:foregroundMark x1="70547" y1="7187" x2="71797" y2="8438"/>
                        <a14:foregroundMark x1="67500" y1="6016" x2="72969" y2="9219"/>
                        <a14:foregroundMark x1="72578" y1="8281" x2="72578" y2="8281"/>
                      </a14:backgroundRemoval>
                    </a14:imgEffect>
                  </a14:imgLayer>
                </a14:imgProps>
              </a:ext>
              <a:ext uri="{837473B0-CC2E-450A-ABE3-18F120FF3D39}">
                <a1611:picAttrSrcUrl xmlns:a1611="http://schemas.microsoft.com/office/drawing/2016/11/main" r:id="rId8"/>
              </a:ext>
            </a:extLst>
          </a:blip>
          <a:stretch>
            <a:fillRect/>
          </a:stretch>
        </p:blipFill>
        <p:spPr>
          <a:xfrm>
            <a:off x="1642365" y="4311034"/>
            <a:ext cx="990600" cy="990600"/>
          </a:xfrm>
          <a:prstGeom prst="rect">
            <a:avLst/>
          </a:prstGeom>
        </p:spPr>
      </p:pic>
      <p:pic>
        <p:nvPicPr>
          <p:cNvPr id="20" name="Grafik 19">
            <a:extLst>
              <a:ext uri="{FF2B5EF4-FFF2-40B4-BE49-F238E27FC236}">
                <a16:creationId xmlns:a16="http://schemas.microsoft.com/office/drawing/2014/main" id="{D76AD284-12F3-4DC1-A10D-EF8E96320EF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5938" b="95625" l="2813" r="97891">
                        <a14:foregroundMark x1="41875" y1="4375" x2="34375" y2="7031"/>
                        <a14:foregroundMark x1="34375" y1="7031" x2="16563" y2="19844"/>
                        <a14:foregroundMark x1="16563" y1="19844" x2="10547" y2="32969"/>
                        <a14:foregroundMark x1="10547" y1="32969" x2="7656" y2="48203"/>
                        <a14:foregroundMark x1="7656" y1="48203" x2="12578" y2="69688"/>
                        <a14:foregroundMark x1="12578" y1="69688" x2="21719" y2="81484"/>
                        <a14:foregroundMark x1="21719" y1="81484" x2="42422" y2="91563"/>
                        <a14:foregroundMark x1="42422" y1="91563" x2="57734" y2="93203"/>
                        <a14:foregroundMark x1="57734" y1="93203" x2="64453" y2="90547"/>
                        <a14:foregroundMark x1="64453" y1="90547" x2="71484" y2="90234"/>
                        <a14:foregroundMark x1="71484" y1="90234" x2="83359" y2="78984"/>
                        <a14:foregroundMark x1="83359" y1="78984" x2="87266" y2="72813"/>
                        <a14:foregroundMark x1="87266" y1="72813" x2="91719" y2="49609"/>
                        <a14:foregroundMark x1="91719" y1="49609" x2="91016" y2="39766"/>
                        <a14:foregroundMark x1="91016" y1="39766" x2="83672" y2="24141"/>
                        <a14:foregroundMark x1="83672" y1="24141" x2="77422" y2="18828"/>
                        <a14:foregroundMark x1="77422" y1="18828" x2="43828" y2="5469"/>
                        <a14:foregroundMark x1="43828" y1="5469" x2="36250" y2="5938"/>
                        <a14:foregroundMark x1="36250" y1="5938" x2="35000" y2="6953"/>
                        <a14:foregroundMark x1="49219" y1="66172" x2="44766" y2="60391"/>
                        <a14:foregroundMark x1="44766" y1="60391" x2="52656" y2="64766"/>
                        <a14:foregroundMark x1="52656" y1="64766" x2="61250" y2="60391"/>
                        <a14:foregroundMark x1="61250" y1="60391" x2="65078" y2="52891"/>
                        <a14:foregroundMark x1="65078" y1="52891" x2="66563" y2="54922"/>
                        <a14:foregroundMark x1="70156" y1="26406" x2="68594" y2="25313"/>
                        <a14:foregroundMark x1="40859" y1="22422" x2="38984" y2="22500"/>
                        <a14:foregroundMark x1="25781" y1="41875" x2="20078" y2="41719"/>
                        <a14:foregroundMark x1="26875" y1="76797" x2="28203" y2="76250"/>
                        <a14:foregroundMark x1="61016" y1="81094" x2="62031" y2="79844"/>
                        <a14:foregroundMark x1="90547" y1="73594" x2="92734" y2="59453"/>
                        <a14:foregroundMark x1="95000" y1="58125" x2="94375" y2="43828"/>
                        <a14:foregroundMark x1="94375" y1="43828" x2="94297" y2="43828"/>
                        <a14:foregroundMark x1="95938" y1="54766" x2="95625" y2="48125"/>
                        <a14:foregroundMark x1="63906" y1="94922" x2="41406" y2="95859"/>
                        <a14:foregroundMark x1="6953" y1="65625" x2="6172" y2="44141"/>
                        <a14:foregroundMark x1="6172" y1="44141" x2="6406" y2="41172"/>
                        <a14:foregroundMark x1="2813" y1="52812" x2="2969" y2="48672"/>
                        <a14:foregroundMark x1="97891" y1="51172" x2="97344" y2="46641"/>
                        <a14:foregroundMark x1="97266" y1="42813" x2="96016" y2="40234"/>
                        <a14:foregroundMark x1="82344" y1="85859" x2="83359" y2="84922"/>
                        <a14:foregroundMark x1="84844" y1="83750" x2="84844" y2="83750"/>
                        <a14:foregroundMark x1="92188" y1="72813" x2="92188" y2="72813"/>
                        <a14:foregroundMark x1="92578" y1="72422" x2="92578" y2="72422"/>
                        <a14:foregroundMark x1="92578" y1="72813" x2="92578" y2="72813"/>
                        <a14:foregroundMark x1="93125" y1="72031" x2="93125" y2="72031"/>
                        <a14:foregroundMark x1="93672" y1="70781" x2="93672" y2="70781"/>
                        <a14:foregroundMark x1="94141" y1="69844" x2="94141" y2="69844"/>
                        <a14:foregroundMark x1="94688" y1="68516" x2="94688" y2="68516"/>
                        <a14:foregroundMark x1="95078" y1="66797" x2="95078" y2="66797"/>
                        <a14:foregroundMark x1="95781" y1="65469" x2="95781" y2="65469"/>
                        <a14:foregroundMark x1="96328" y1="63359" x2="96328" y2="63359"/>
                        <a14:foregroundMark x1="96875" y1="61875" x2="96875" y2="61875"/>
                        <a14:foregroundMark x1="97109" y1="60391" x2="97109" y2="60391"/>
                        <a14:foregroundMark x1="97500" y1="41328" x2="97500" y2="41328"/>
                        <a14:foregroundMark x1="96172" y1="37188" x2="96172" y2="37188"/>
                        <a14:foregroundMark x1="94844" y1="33750" x2="94844" y2="33750"/>
                        <a14:foregroundMark x1="94453" y1="32500" x2="94453" y2="32500"/>
                        <a14:foregroundMark x1="92344" y1="28125" x2="92344" y2="28125"/>
                        <a14:foregroundMark x1="90547" y1="25078" x2="90547" y2="25078"/>
                        <a14:foregroundMark x1="88594" y1="22266" x2="88594" y2="22266"/>
                        <a14:foregroundMark x1="86406" y1="18828" x2="86406" y2="18828"/>
                        <a14:foregroundMark x1="86328" y1="19063" x2="87266" y2="20703"/>
                        <a14:foregroundMark x1="89531" y1="23047" x2="90078" y2="24141"/>
                        <a14:foregroundMark x1="84453" y1="17188" x2="84453" y2="17188"/>
                        <a14:foregroundMark x1="82188" y1="14766" x2="82188" y2="14766"/>
                        <a14:foregroundMark x1="80156" y1="13359" x2="80156" y2="13359"/>
                        <a14:foregroundMark x1="77891" y1="11484" x2="77891" y2="11484"/>
                        <a14:foregroundMark x1="79375" y1="12656" x2="80703" y2="13750"/>
                        <a14:foregroundMark x1="75781" y1="9844" x2="75938" y2="10234"/>
                        <a14:foregroundMark x1="74063" y1="9453" x2="76563" y2="10703"/>
                        <a14:foregroundMark x1="70547" y1="7187" x2="71797" y2="8438"/>
                        <a14:foregroundMark x1="67500" y1="6016" x2="72969" y2="9219"/>
                        <a14:foregroundMark x1="72578" y1="8281" x2="72578" y2="8281"/>
                      </a14:backgroundRemoval>
                    </a14:imgEffect>
                  </a14:imgLayer>
                </a14:imgProps>
              </a:ext>
              <a:ext uri="{837473B0-CC2E-450A-ABE3-18F120FF3D39}">
                <a1611:picAttrSrcUrl xmlns:a1611="http://schemas.microsoft.com/office/drawing/2016/11/main" r:id="rId8"/>
              </a:ext>
            </a:extLst>
          </a:blip>
          <a:stretch>
            <a:fillRect/>
          </a:stretch>
        </p:blipFill>
        <p:spPr>
          <a:xfrm>
            <a:off x="2229613" y="5139796"/>
            <a:ext cx="990600" cy="990600"/>
          </a:xfrm>
          <a:prstGeom prst="rect">
            <a:avLst/>
          </a:prstGeom>
        </p:spPr>
      </p:pic>
      <p:pic>
        <p:nvPicPr>
          <p:cNvPr id="21" name="Grafik 20">
            <a:extLst>
              <a:ext uri="{FF2B5EF4-FFF2-40B4-BE49-F238E27FC236}">
                <a16:creationId xmlns:a16="http://schemas.microsoft.com/office/drawing/2014/main" id="{24AA0F43-F803-4CDB-BC10-E67871FDBA75}"/>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5938" b="95625" l="2813" r="97891">
                        <a14:foregroundMark x1="41875" y1="4375" x2="34375" y2="7031"/>
                        <a14:foregroundMark x1="34375" y1="7031" x2="16563" y2="19844"/>
                        <a14:foregroundMark x1="16563" y1="19844" x2="10547" y2="32969"/>
                        <a14:foregroundMark x1="10547" y1="32969" x2="7656" y2="48203"/>
                        <a14:foregroundMark x1="7656" y1="48203" x2="12578" y2="69688"/>
                        <a14:foregroundMark x1="12578" y1="69688" x2="21719" y2="81484"/>
                        <a14:foregroundMark x1="21719" y1="81484" x2="42422" y2="91563"/>
                        <a14:foregroundMark x1="42422" y1="91563" x2="57734" y2="93203"/>
                        <a14:foregroundMark x1="57734" y1="93203" x2="64453" y2="90547"/>
                        <a14:foregroundMark x1="64453" y1="90547" x2="71484" y2="90234"/>
                        <a14:foregroundMark x1="71484" y1="90234" x2="83359" y2="78984"/>
                        <a14:foregroundMark x1="83359" y1="78984" x2="87266" y2="72813"/>
                        <a14:foregroundMark x1="87266" y1="72813" x2="91719" y2="49609"/>
                        <a14:foregroundMark x1="91719" y1="49609" x2="91016" y2="39766"/>
                        <a14:foregroundMark x1="91016" y1="39766" x2="83672" y2="24141"/>
                        <a14:foregroundMark x1="83672" y1="24141" x2="77422" y2="18828"/>
                        <a14:foregroundMark x1="77422" y1="18828" x2="43828" y2="5469"/>
                        <a14:foregroundMark x1="43828" y1="5469" x2="36250" y2="5938"/>
                        <a14:foregroundMark x1="36250" y1="5938" x2="35000" y2="6953"/>
                        <a14:foregroundMark x1="49219" y1="66172" x2="44766" y2="60391"/>
                        <a14:foregroundMark x1="44766" y1="60391" x2="52656" y2="64766"/>
                        <a14:foregroundMark x1="52656" y1="64766" x2="61250" y2="60391"/>
                        <a14:foregroundMark x1="61250" y1="60391" x2="65078" y2="52891"/>
                        <a14:foregroundMark x1="65078" y1="52891" x2="66563" y2="54922"/>
                        <a14:foregroundMark x1="70156" y1="26406" x2="68594" y2="25313"/>
                        <a14:foregroundMark x1="40859" y1="22422" x2="38984" y2="22500"/>
                        <a14:foregroundMark x1="25781" y1="41875" x2="20078" y2="41719"/>
                        <a14:foregroundMark x1="26875" y1="76797" x2="28203" y2="76250"/>
                        <a14:foregroundMark x1="61016" y1="81094" x2="62031" y2="79844"/>
                        <a14:foregroundMark x1="90547" y1="73594" x2="92734" y2="59453"/>
                        <a14:foregroundMark x1="95000" y1="58125" x2="94375" y2="43828"/>
                        <a14:foregroundMark x1="94375" y1="43828" x2="94297" y2="43828"/>
                        <a14:foregroundMark x1="95938" y1="54766" x2="95625" y2="48125"/>
                        <a14:foregroundMark x1="63906" y1="94922" x2="41406" y2="95859"/>
                        <a14:foregroundMark x1="6953" y1="65625" x2="6172" y2="44141"/>
                        <a14:foregroundMark x1="6172" y1="44141" x2="6406" y2="41172"/>
                        <a14:foregroundMark x1="2813" y1="52812" x2="2969" y2="48672"/>
                        <a14:foregroundMark x1="97891" y1="51172" x2="97344" y2="46641"/>
                        <a14:foregroundMark x1="97266" y1="42813" x2="96016" y2="40234"/>
                        <a14:foregroundMark x1="82344" y1="85859" x2="83359" y2="84922"/>
                        <a14:foregroundMark x1="84844" y1="83750" x2="84844" y2="83750"/>
                        <a14:foregroundMark x1="92188" y1="72813" x2="92188" y2="72813"/>
                        <a14:foregroundMark x1="92578" y1="72422" x2="92578" y2="72422"/>
                        <a14:foregroundMark x1="92578" y1="72813" x2="92578" y2="72813"/>
                        <a14:foregroundMark x1="93125" y1="72031" x2="93125" y2="72031"/>
                        <a14:foregroundMark x1="93672" y1="70781" x2="93672" y2="70781"/>
                        <a14:foregroundMark x1="94141" y1="69844" x2="94141" y2="69844"/>
                        <a14:foregroundMark x1="94688" y1="68516" x2="94688" y2="68516"/>
                        <a14:foregroundMark x1="95078" y1="66797" x2="95078" y2="66797"/>
                        <a14:foregroundMark x1="95781" y1="65469" x2="95781" y2="65469"/>
                        <a14:foregroundMark x1="96328" y1="63359" x2="96328" y2="63359"/>
                        <a14:foregroundMark x1="96875" y1="61875" x2="96875" y2="61875"/>
                        <a14:foregroundMark x1="97109" y1="60391" x2="97109" y2="60391"/>
                        <a14:foregroundMark x1="97500" y1="41328" x2="97500" y2="41328"/>
                        <a14:foregroundMark x1="96172" y1="37188" x2="96172" y2="37188"/>
                        <a14:foregroundMark x1="94844" y1="33750" x2="94844" y2="33750"/>
                        <a14:foregroundMark x1="94453" y1="32500" x2="94453" y2="32500"/>
                        <a14:foregroundMark x1="92344" y1="28125" x2="92344" y2="28125"/>
                        <a14:foregroundMark x1="90547" y1="25078" x2="90547" y2="25078"/>
                        <a14:foregroundMark x1="88594" y1="22266" x2="88594" y2="22266"/>
                        <a14:foregroundMark x1="86406" y1="18828" x2="86406" y2="18828"/>
                        <a14:foregroundMark x1="86328" y1="19063" x2="87266" y2="20703"/>
                        <a14:foregroundMark x1="89531" y1="23047" x2="90078" y2="24141"/>
                        <a14:foregroundMark x1="84453" y1="17188" x2="84453" y2="17188"/>
                        <a14:foregroundMark x1="82188" y1="14766" x2="82188" y2="14766"/>
                        <a14:foregroundMark x1="80156" y1="13359" x2="80156" y2="13359"/>
                        <a14:foregroundMark x1="77891" y1="11484" x2="77891" y2="11484"/>
                        <a14:foregroundMark x1="79375" y1="12656" x2="80703" y2="13750"/>
                        <a14:foregroundMark x1="75781" y1="9844" x2="75938" y2="10234"/>
                        <a14:foregroundMark x1="74063" y1="9453" x2="76563" y2="10703"/>
                        <a14:foregroundMark x1="70547" y1="7187" x2="71797" y2="8438"/>
                        <a14:foregroundMark x1="67500" y1="6016" x2="72969" y2="9219"/>
                        <a14:foregroundMark x1="72578" y1="8281" x2="72578" y2="8281"/>
                      </a14:backgroundRemoval>
                    </a14:imgEffect>
                  </a14:imgLayer>
                </a14:imgProps>
              </a:ext>
              <a:ext uri="{837473B0-CC2E-450A-ABE3-18F120FF3D39}">
                <a1611:picAttrSrcUrl xmlns:a1611="http://schemas.microsoft.com/office/drawing/2016/11/main" r:id="rId8"/>
              </a:ext>
            </a:extLst>
          </a:blip>
          <a:stretch>
            <a:fillRect/>
          </a:stretch>
        </p:blipFill>
        <p:spPr>
          <a:xfrm>
            <a:off x="2293113" y="4687315"/>
            <a:ext cx="990600" cy="990600"/>
          </a:xfrm>
          <a:prstGeom prst="rect">
            <a:avLst/>
          </a:prstGeom>
        </p:spPr>
      </p:pic>
      <p:pic>
        <p:nvPicPr>
          <p:cNvPr id="22" name="Grafik 21">
            <a:extLst>
              <a:ext uri="{FF2B5EF4-FFF2-40B4-BE49-F238E27FC236}">
                <a16:creationId xmlns:a16="http://schemas.microsoft.com/office/drawing/2014/main" id="{EF431348-C7FD-4D99-9314-2A50D82485B3}"/>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5938" b="95625" l="2813" r="97891">
                        <a14:foregroundMark x1="41875" y1="4375" x2="34375" y2="7031"/>
                        <a14:foregroundMark x1="34375" y1="7031" x2="16563" y2="19844"/>
                        <a14:foregroundMark x1="16563" y1="19844" x2="10547" y2="32969"/>
                        <a14:foregroundMark x1="10547" y1="32969" x2="7656" y2="48203"/>
                        <a14:foregroundMark x1="7656" y1="48203" x2="12578" y2="69688"/>
                        <a14:foregroundMark x1="12578" y1="69688" x2="21719" y2="81484"/>
                        <a14:foregroundMark x1="21719" y1="81484" x2="42422" y2="91563"/>
                        <a14:foregroundMark x1="42422" y1="91563" x2="57734" y2="93203"/>
                        <a14:foregroundMark x1="57734" y1="93203" x2="64453" y2="90547"/>
                        <a14:foregroundMark x1="64453" y1="90547" x2="71484" y2="90234"/>
                        <a14:foregroundMark x1="71484" y1="90234" x2="83359" y2="78984"/>
                        <a14:foregroundMark x1="83359" y1="78984" x2="87266" y2="72813"/>
                        <a14:foregroundMark x1="87266" y1="72813" x2="91719" y2="49609"/>
                        <a14:foregroundMark x1="91719" y1="49609" x2="91016" y2="39766"/>
                        <a14:foregroundMark x1="91016" y1="39766" x2="83672" y2="24141"/>
                        <a14:foregroundMark x1="83672" y1="24141" x2="77422" y2="18828"/>
                        <a14:foregroundMark x1="77422" y1="18828" x2="43828" y2="5469"/>
                        <a14:foregroundMark x1="43828" y1="5469" x2="36250" y2="5938"/>
                        <a14:foregroundMark x1="36250" y1="5938" x2="35000" y2="6953"/>
                        <a14:foregroundMark x1="49219" y1="66172" x2="44766" y2="60391"/>
                        <a14:foregroundMark x1="44766" y1="60391" x2="52656" y2="64766"/>
                        <a14:foregroundMark x1="52656" y1="64766" x2="61250" y2="60391"/>
                        <a14:foregroundMark x1="61250" y1="60391" x2="65078" y2="52891"/>
                        <a14:foregroundMark x1="65078" y1="52891" x2="66563" y2="54922"/>
                        <a14:foregroundMark x1="70156" y1="26406" x2="68594" y2="25313"/>
                        <a14:foregroundMark x1="40859" y1="22422" x2="38984" y2="22500"/>
                        <a14:foregroundMark x1="25781" y1="41875" x2="20078" y2="41719"/>
                        <a14:foregroundMark x1="26875" y1="76797" x2="28203" y2="76250"/>
                        <a14:foregroundMark x1="61016" y1="81094" x2="62031" y2="79844"/>
                        <a14:foregroundMark x1="90547" y1="73594" x2="92734" y2="59453"/>
                        <a14:foregroundMark x1="95000" y1="58125" x2="94375" y2="43828"/>
                        <a14:foregroundMark x1="94375" y1="43828" x2="94297" y2="43828"/>
                        <a14:foregroundMark x1="95938" y1="54766" x2="95625" y2="48125"/>
                        <a14:foregroundMark x1="63906" y1="94922" x2="41406" y2="95859"/>
                        <a14:foregroundMark x1="6953" y1="65625" x2="6172" y2="44141"/>
                        <a14:foregroundMark x1="6172" y1="44141" x2="6406" y2="41172"/>
                        <a14:foregroundMark x1="2813" y1="52812" x2="2969" y2="48672"/>
                        <a14:foregroundMark x1="97891" y1="51172" x2="97344" y2="46641"/>
                        <a14:foregroundMark x1="97266" y1="42813" x2="96016" y2="40234"/>
                        <a14:foregroundMark x1="82344" y1="85859" x2="83359" y2="84922"/>
                        <a14:foregroundMark x1="84844" y1="83750" x2="84844" y2="83750"/>
                        <a14:foregroundMark x1="92188" y1="72813" x2="92188" y2="72813"/>
                        <a14:foregroundMark x1="92578" y1="72422" x2="92578" y2="72422"/>
                        <a14:foregroundMark x1="92578" y1="72813" x2="92578" y2="72813"/>
                        <a14:foregroundMark x1="93125" y1="72031" x2="93125" y2="72031"/>
                        <a14:foregroundMark x1="93672" y1="70781" x2="93672" y2="70781"/>
                        <a14:foregroundMark x1="94141" y1="69844" x2="94141" y2="69844"/>
                        <a14:foregroundMark x1="94688" y1="68516" x2="94688" y2="68516"/>
                        <a14:foregroundMark x1="95078" y1="66797" x2="95078" y2="66797"/>
                        <a14:foregroundMark x1="95781" y1="65469" x2="95781" y2="65469"/>
                        <a14:foregroundMark x1="96328" y1="63359" x2="96328" y2="63359"/>
                        <a14:foregroundMark x1="96875" y1="61875" x2="96875" y2="61875"/>
                        <a14:foregroundMark x1="97109" y1="60391" x2="97109" y2="60391"/>
                        <a14:foregroundMark x1="97500" y1="41328" x2="97500" y2="41328"/>
                        <a14:foregroundMark x1="96172" y1="37188" x2="96172" y2="37188"/>
                        <a14:foregroundMark x1="94844" y1="33750" x2="94844" y2="33750"/>
                        <a14:foregroundMark x1="94453" y1="32500" x2="94453" y2="32500"/>
                        <a14:foregroundMark x1="92344" y1="28125" x2="92344" y2="28125"/>
                        <a14:foregroundMark x1="90547" y1="25078" x2="90547" y2="25078"/>
                        <a14:foregroundMark x1="88594" y1="22266" x2="88594" y2="22266"/>
                        <a14:foregroundMark x1="86406" y1="18828" x2="86406" y2="18828"/>
                        <a14:foregroundMark x1="86328" y1="19063" x2="87266" y2="20703"/>
                        <a14:foregroundMark x1="89531" y1="23047" x2="90078" y2="24141"/>
                        <a14:foregroundMark x1="84453" y1="17188" x2="84453" y2="17188"/>
                        <a14:foregroundMark x1="82188" y1="14766" x2="82188" y2="14766"/>
                        <a14:foregroundMark x1="80156" y1="13359" x2="80156" y2="13359"/>
                        <a14:foregroundMark x1="77891" y1="11484" x2="77891" y2="11484"/>
                        <a14:foregroundMark x1="79375" y1="12656" x2="80703" y2="13750"/>
                        <a14:foregroundMark x1="75781" y1="9844" x2="75938" y2="10234"/>
                        <a14:foregroundMark x1="74063" y1="9453" x2="76563" y2="10703"/>
                        <a14:foregroundMark x1="70547" y1="7187" x2="71797" y2="8438"/>
                        <a14:foregroundMark x1="67500" y1="6016" x2="72969" y2="9219"/>
                        <a14:foregroundMark x1="72578" y1="8281" x2="72578" y2="8281"/>
                      </a14:backgroundRemoval>
                    </a14:imgEffect>
                  </a14:imgLayer>
                </a14:imgProps>
              </a:ext>
              <a:ext uri="{837473B0-CC2E-450A-ABE3-18F120FF3D39}">
                <a1611:picAttrSrcUrl xmlns:a1611="http://schemas.microsoft.com/office/drawing/2016/11/main" r:id="rId8"/>
              </a:ext>
            </a:extLst>
          </a:blip>
          <a:stretch>
            <a:fillRect/>
          </a:stretch>
        </p:blipFill>
        <p:spPr>
          <a:xfrm>
            <a:off x="2826513" y="5017515"/>
            <a:ext cx="990600" cy="990600"/>
          </a:xfrm>
          <a:prstGeom prst="rect">
            <a:avLst/>
          </a:prstGeom>
        </p:spPr>
      </p:pic>
      <p:pic>
        <p:nvPicPr>
          <p:cNvPr id="23" name="Grafik 22">
            <a:extLst>
              <a:ext uri="{FF2B5EF4-FFF2-40B4-BE49-F238E27FC236}">
                <a16:creationId xmlns:a16="http://schemas.microsoft.com/office/drawing/2014/main" id="{7949E7A1-420B-457F-8B55-E86CE2257C08}"/>
              </a:ext>
            </a:extLst>
          </p:cNvPr>
          <p:cNvPicPr>
            <a:picLocks noChangeAspect="1"/>
          </p:cNvPicPr>
          <p:nvPr/>
        </p:nvPicPr>
        <p:blipFill>
          <a:blip r:embed="rId12">
            <a:extLst>
              <a:ext uri="{BEBA8EAE-BF5A-486C-A8C5-ECC9F3942E4B}">
                <a14:imgProps xmlns:a14="http://schemas.microsoft.com/office/drawing/2010/main">
                  <a14:imgLayer r:embed="rId7">
                    <a14:imgEffect>
                      <a14:backgroundRemoval t="5938" b="95625" l="2813" r="97891">
                        <a14:foregroundMark x1="41875" y1="4375" x2="34375" y2="7031"/>
                        <a14:foregroundMark x1="34375" y1="7031" x2="16563" y2="19844"/>
                        <a14:foregroundMark x1="16563" y1="19844" x2="10547" y2="32969"/>
                        <a14:foregroundMark x1="10547" y1="32969" x2="7656" y2="48203"/>
                        <a14:foregroundMark x1="7656" y1="48203" x2="12578" y2="69688"/>
                        <a14:foregroundMark x1="12578" y1="69688" x2="21719" y2="81484"/>
                        <a14:foregroundMark x1="21719" y1="81484" x2="42422" y2="91563"/>
                        <a14:foregroundMark x1="42422" y1="91563" x2="57734" y2="93203"/>
                        <a14:foregroundMark x1="57734" y1="93203" x2="64453" y2="90547"/>
                        <a14:foregroundMark x1="64453" y1="90547" x2="71484" y2="90234"/>
                        <a14:foregroundMark x1="71484" y1="90234" x2="83359" y2="78984"/>
                        <a14:foregroundMark x1="83359" y1="78984" x2="87266" y2="72813"/>
                        <a14:foregroundMark x1="87266" y1="72813" x2="91719" y2="49609"/>
                        <a14:foregroundMark x1="91719" y1="49609" x2="91016" y2="39766"/>
                        <a14:foregroundMark x1="91016" y1="39766" x2="83672" y2="24141"/>
                        <a14:foregroundMark x1="83672" y1="24141" x2="77422" y2="18828"/>
                        <a14:foregroundMark x1="77422" y1="18828" x2="43828" y2="5469"/>
                        <a14:foregroundMark x1="43828" y1="5469" x2="36250" y2="5938"/>
                        <a14:foregroundMark x1="36250" y1="5938" x2="35000" y2="6953"/>
                        <a14:foregroundMark x1="49219" y1="66172" x2="44766" y2="60391"/>
                        <a14:foregroundMark x1="44766" y1="60391" x2="52656" y2="64766"/>
                        <a14:foregroundMark x1="52656" y1="64766" x2="61250" y2="60391"/>
                        <a14:foregroundMark x1="61250" y1="60391" x2="65078" y2="52891"/>
                        <a14:foregroundMark x1="65078" y1="52891" x2="66563" y2="54922"/>
                        <a14:foregroundMark x1="70156" y1="26406" x2="68594" y2="25313"/>
                        <a14:foregroundMark x1="40859" y1="22422" x2="38984" y2="22500"/>
                        <a14:foregroundMark x1="25781" y1="41875" x2="20078" y2="41719"/>
                        <a14:foregroundMark x1="26875" y1="76797" x2="28203" y2="76250"/>
                        <a14:foregroundMark x1="61016" y1="81094" x2="62031" y2="79844"/>
                        <a14:foregroundMark x1="90547" y1="73594" x2="92734" y2="59453"/>
                        <a14:foregroundMark x1="95000" y1="58125" x2="94375" y2="43828"/>
                        <a14:foregroundMark x1="94375" y1="43828" x2="94297" y2="43828"/>
                        <a14:foregroundMark x1="95938" y1="54766" x2="95625" y2="48125"/>
                        <a14:foregroundMark x1="63906" y1="94922" x2="41406" y2="95859"/>
                        <a14:foregroundMark x1="6953" y1="65625" x2="6172" y2="44141"/>
                        <a14:foregroundMark x1="6172" y1="44141" x2="6406" y2="41172"/>
                        <a14:foregroundMark x1="2813" y1="52812" x2="2969" y2="48672"/>
                        <a14:foregroundMark x1="97891" y1="51172" x2="97344" y2="46641"/>
                        <a14:foregroundMark x1="97266" y1="42813" x2="96016" y2="40234"/>
                        <a14:foregroundMark x1="82344" y1="85859" x2="83359" y2="84922"/>
                        <a14:foregroundMark x1="84844" y1="83750" x2="84844" y2="83750"/>
                        <a14:foregroundMark x1="92188" y1="72813" x2="92188" y2="72813"/>
                        <a14:foregroundMark x1="92578" y1="72422" x2="92578" y2="72422"/>
                        <a14:foregroundMark x1="92578" y1="72813" x2="92578" y2="72813"/>
                        <a14:foregroundMark x1="93125" y1="72031" x2="93125" y2="72031"/>
                        <a14:foregroundMark x1="93672" y1="70781" x2="93672" y2="70781"/>
                        <a14:foregroundMark x1="94141" y1="69844" x2="94141" y2="69844"/>
                        <a14:foregroundMark x1="94688" y1="68516" x2="94688" y2="68516"/>
                        <a14:foregroundMark x1="95078" y1="66797" x2="95078" y2="66797"/>
                        <a14:foregroundMark x1="95781" y1="65469" x2="95781" y2="65469"/>
                        <a14:foregroundMark x1="96328" y1="63359" x2="96328" y2="63359"/>
                        <a14:foregroundMark x1="96875" y1="61875" x2="96875" y2="61875"/>
                        <a14:foregroundMark x1="97109" y1="60391" x2="97109" y2="60391"/>
                        <a14:foregroundMark x1="97500" y1="41328" x2="97500" y2="41328"/>
                        <a14:foregroundMark x1="96172" y1="37188" x2="96172" y2="37188"/>
                        <a14:foregroundMark x1="94844" y1="33750" x2="94844" y2="33750"/>
                        <a14:foregroundMark x1="94453" y1="32500" x2="94453" y2="32500"/>
                        <a14:foregroundMark x1="92344" y1="28125" x2="92344" y2="28125"/>
                        <a14:foregroundMark x1="90547" y1="25078" x2="90547" y2="25078"/>
                        <a14:foregroundMark x1="88594" y1="22266" x2="88594" y2="22266"/>
                        <a14:foregroundMark x1="86406" y1="18828" x2="86406" y2="18828"/>
                        <a14:foregroundMark x1="86328" y1="19063" x2="87266" y2="20703"/>
                        <a14:foregroundMark x1="89531" y1="23047" x2="90078" y2="24141"/>
                        <a14:foregroundMark x1="84453" y1="17188" x2="84453" y2="17188"/>
                        <a14:foregroundMark x1="82188" y1="14766" x2="82188" y2="14766"/>
                        <a14:foregroundMark x1="80156" y1="13359" x2="80156" y2="13359"/>
                        <a14:foregroundMark x1="77891" y1="11484" x2="77891" y2="11484"/>
                        <a14:foregroundMark x1="79375" y1="12656" x2="80703" y2="13750"/>
                        <a14:foregroundMark x1="75781" y1="9844" x2="75938" y2="10234"/>
                        <a14:foregroundMark x1="74063" y1="9453" x2="76563" y2="10703"/>
                        <a14:foregroundMark x1="70547" y1="7187" x2="71797" y2="8438"/>
                        <a14:foregroundMark x1="67500" y1="6016" x2="72969" y2="9219"/>
                        <a14:foregroundMark x1="72578" y1="8281" x2="72578" y2="8281"/>
                      </a14:backgroundRemoval>
                    </a14:imgEffect>
                    <a14:imgEffect>
                      <a14:artisticCrisscrossEtching/>
                    </a14:imgEffect>
                  </a14:imgLayer>
                </a14:imgProps>
              </a:ext>
              <a:ext uri="{837473B0-CC2E-450A-ABE3-18F120FF3D39}">
                <a1611:picAttrSrcUrl xmlns:a1611="http://schemas.microsoft.com/office/drawing/2016/11/main" r:id="rId8"/>
              </a:ext>
            </a:extLst>
          </a:blip>
          <a:stretch>
            <a:fillRect/>
          </a:stretch>
        </p:blipFill>
        <p:spPr>
          <a:xfrm>
            <a:off x="10122649" y="2528654"/>
            <a:ext cx="570751" cy="570751"/>
          </a:xfrm>
          <a:prstGeom prst="rect">
            <a:avLst/>
          </a:prstGeom>
        </p:spPr>
      </p:pic>
      <p:pic>
        <p:nvPicPr>
          <p:cNvPr id="25" name="Grafik 24" descr="Ein Bild, das Transport enthält.&#10;&#10;Mit hoher Zuverlässigkeit generierte Beschreibung">
            <a:extLst>
              <a:ext uri="{FF2B5EF4-FFF2-40B4-BE49-F238E27FC236}">
                <a16:creationId xmlns:a16="http://schemas.microsoft.com/office/drawing/2014/main" id="{3DFF65FA-3AC6-4939-B947-06B717C19ECA}"/>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8235" r="90000">
                        <a14:foregroundMark x1="51176" y1="24706" x2="51176" y2="24706"/>
                        <a14:foregroundMark x1="8235" y1="52941" x2="8824" y2="49412"/>
                        <a14:foregroundMark x1="63765" y1="62353" x2="64118" y2="61765"/>
                        <a14:foregroundMark x1="63412" y1="62941" x2="63765" y2="62353"/>
                        <a14:foregroundMark x1="62179" y1="64996" x2="63412" y2="62941"/>
                        <a14:foregroundMark x1="57765" y1="72353" x2="59544" y2="69387"/>
                        <a14:foregroundMark x1="57059" y1="73529" x2="57765" y2="72353"/>
                        <a14:foregroundMark x1="56471" y1="72353" x2="55882" y2="72941"/>
                        <a14:foregroundMark x1="57059" y1="71765" x2="56471" y2="72353"/>
                        <a14:foregroundMark x1="89506" y1="79541" x2="88824" y2="76471"/>
                        <a14:foregroundMark x1="90000" y1="81765" x2="89865" y2="81156"/>
                        <a14:foregroundMark x1="63333" y1="62941" x2="63529" y2="62353"/>
                        <a14:foregroundMark x1="62549" y1="65294" x2="63333" y2="62941"/>
                        <a14:foregroundMark x1="62353" y1="65882" x2="62549" y2="65294"/>
                        <a14:foregroundMark x1="62647" y1="65294" x2="63529" y2="63529"/>
                        <a14:foregroundMark x1="62353" y1="65882" x2="62647" y2="65294"/>
                        <a14:foregroundMark x1="63059" y1="65294" x2="63529" y2="62941"/>
                        <a14:foregroundMark x1="62941" y1="65882" x2="63059" y2="65294"/>
                        <a14:foregroundMark x1="62941" y1="65294" x2="62941" y2="65882"/>
                        <a14:foregroundMark x1="62941" y1="64118" x2="62941" y2="65294"/>
                        <a14:foregroundMark x1="63333" y1="62941" x2="62941" y2="64118"/>
                        <a14:foregroundMark x1="63529" y1="62353" x2="63333" y2="62941"/>
                        <a14:foregroundMark x1="63725" y1="62941" x2="63529" y2="63529"/>
                        <a14:foregroundMark x1="64118" y1="61765" x2="63725" y2="62941"/>
                        <a14:foregroundMark x1="62058" y1="66471" x2="61176" y2="68235"/>
                        <a14:foregroundMark x1="62353" y1="65882" x2="62058" y2="66471"/>
                        <a14:foregroundMark x1="85393" y1="85882" x2="88824" y2="82941"/>
                        <a14:foregroundMark x1="84706" y1="86471" x2="85393" y2="85882"/>
                        <a14:foregroundMark x1="87059" y1="85882" x2="88824" y2="83529"/>
                        <a14:foregroundMark x1="87353" y1="85882" x2="88235" y2="84118"/>
                        <a14:foregroundMark x1="87059" y1="86471" x2="87353" y2="85882"/>
                        <a14:foregroundMark x1="87765" y1="85882" x2="88235" y2="83529"/>
                        <a14:foregroundMark x1="87647" y1="86471" x2="87765" y2="85882"/>
                        <a14:foregroundMark x1="87059" y1="85882" x2="87059" y2="85882"/>
                        <a14:foregroundMark x1="87647" y1="85882" x2="87647" y2="85882"/>
                        <a14:foregroundMark x1="87059" y1="85882" x2="88235" y2="85882"/>
                        <a14:foregroundMark x1="62941" y1="65882" x2="62941" y2="65882"/>
                        <a14:foregroundMark x1="62941" y1="65294" x2="63529" y2="65882"/>
                        <a14:foregroundMark x1="62941" y1="67059" x2="62941" y2="67059"/>
                        <a14:foregroundMark x1="62941" y1="65882" x2="62941" y2="66471"/>
                        <a14:foregroundMark x1="62353" y1="66471" x2="62353" y2="66471"/>
                        <a14:foregroundMark x1="62941" y1="65294" x2="62941" y2="65294"/>
                        <a14:foregroundMark x1="62941" y1="66471" x2="62941" y2="66471"/>
                        <a14:foregroundMark x1="62941" y1="65882" x2="62353" y2="66471"/>
                        <a14:foregroundMark x1="62941" y1="65294" x2="62941" y2="65294"/>
                        <a14:foregroundMark x1="62941" y1="65294" x2="62941" y2="65294"/>
                        <a14:foregroundMark x1="62941" y1="64118" x2="62941" y2="65882"/>
                        <a14:foregroundMark x1="53627" y1="45882" x2="60588" y2="45882"/>
                        <a14:foregroundMark x1="47647" y1="45882" x2="48692" y2="45882"/>
                        <a14:foregroundMark x1="47647" y1="44118" x2="47767" y2="44158"/>
                        <a14:foregroundMark x1="61765" y1="36471" x2="61765" y2="36471"/>
                        <a14:backgroundMark x1="14706" y1="90000" x2="14706" y2="90000"/>
                        <a14:backgroundMark x1="14706" y1="88824" x2="12353" y2="88235"/>
                        <a14:backgroundMark x1="35294" y1="87059" x2="45882" y2="87059"/>
                        <a14:backgroundMark x1="37647" y1="90000" x2="31765" y2="89412"/>
                        <a14:backgroundMark x1="57647" y1="51176" x2="57259" y2="51111"/>
                        <a14:backgroundMark x1="54118" y1="68824" x2="54118" y2="68824"/>
                        <a14:backgroundMark x1="53529" y1="72353" x2="53529" y2="72353"/>
                        <a14:backgroundMark x1="63529" y1="72353" x2="63529" y2="72353"/>
                        <a14:backgroundMark x1="66471" y1="62353" x2="66471" y2="62353"/>
                        <a14:backgroundMark x1="64706" y1="61176" x2="64706" y2="61176"/>
                        <a14:backgroundMark x1="91765" y1="80588" x2="91176" y2="81765"/>
                        <a14:backgroundMark x1="90000" y1="83529" x2="90000" y2="84118"/>
                        <a14:backgroundMark x1="88235" y1="86471" x2="88235" y2="86471"/>
                        <a14:backgroundMark x1="86471" y1="88235" x2="86471" y2="88235"/>
                        <a14:backgroundMark x1="88824" y1="85882" x2="88824" y2="85882"/>
                        <a14:backgroundMark x1="65294" y1="62941" x2="65294" y2="62941"/>
                        <a14:backgroundMark x1="64654" y1="67228" x2="64706" y2="67059"/>
                        <a14:backgroundMark x1="62353" y1="74706" x2="64394" y2="68073"/>
                        <a14:backgroundMark x1="63971" y1="66691" x2="64118" y2="66471"/>
                        <a14:backgroundMark x1="62941" y1="68235" x2="63511" y2="67380"/>
                        <a14:backgroundMark x1="64118" y1="65882" x2="64118" y2="65882"/>
                        <a14:backgroundMark x1="34706" y1="57647" x2="34706" y2="57647"/>
                        <a14:backgroundMark x1="34706" y1="53529" x2="34706" y2="53529"/>
                        <a14:backgroundMark x1="56471" y1="51176" x2="50588" y2="49412"/>
                        <a14:backgroundMark x1="61176" y1="40588" x2="61176" y2="40588"/>
                      </a14:backgroundRemoval>
                    </a14:imgEffect>
                  </a14:imgLayer>
                </a14:imgProps>
              </a:ext>
              <a:ext uri="{837473B0-CC2E-450A-ABE3-18F120FF3D39}">
                <a1611:picAttrSrcUrl xmlns:a1611="http://schemas.microsoft.com/office/drawing/2016/11/main" r:id="rId15"/>
              </a:ext>
            </a:extLst>
          </a:blip>
          <a:stretch>
            <a:fillRect/>
          </a:stretch>
        </p:blipFill>
        <p:spPr>
          <a:xfrm flipH="1">
            <a:off x="12456642" y="1785061"/>
            <a:ext cx="1676668" cy="1676668"/>
          </a:xfrm>
          <a:prstGeom prst="rect">
            <a:avLst/>
          </a:prstGeom>
        </p:spPr>
      </p:pic>
      <p:pic>
        <p:nvPicPr>
          <p:cNvPr id="26" name="Grafik 25">
            <a:extLst>
              <a:ext uri="{FF2B5EF4-FFF2-40B4-BE49-F238E27FC236}">
                <a16:creationId xmlns:a16="http://schemas.microsoft.com/office/drawing/2014/main" id="{F1064FC3-32F4-4992-BED1-ED24F2AF8D18}"/>
              </a:ext>
            </a:extLst>
          </p:cNvPr>
          <p:cNvPicPr>
            <a:picLocks noChangeAspect="1"/>
          </p:cNvPicPr>
          <p:nvPr/>
        </p:nvPicPr>
        <p:blipFill>
          <a:blip r:embed="rId12">
            <a:extLst>
              <a:ext uri="{BEBA8EAE-BF5A-486C-A8C5-ECC9F3942E4B}">
                <a14:imgProps xmlns:a14="http://schemas.microsoft.com/office/drawing/2010/main">
                  <a14:imgLayer r:embed="rId7">
                    <a14:imgEffect>
                      <a14:backgroundRemoval t="5938" b="95625" l="2813" r="97891">
                        <a14:foregroundMark x1="41875" y1="4375" x2="34375" y2="7031"/>
                        <a14:foregroundMark x1="34375" y1="7031" x2="16563" y2="19844"/>
                        <a14:foregroundMark x1="16563" y1="19844" x2="10547" y2="32969"/>
                        <a14:foregroundMark x1="10547" y1="32969" x2="7656" y2="48203"/>
                        <a14:foregroundMark x1="7656" y1="48203" x2="12578" y2="69688"/>
                        <a14:foregroundMark x1="12578" y1="69688" x2="21719" y2="81484"/>
                        <a14:foregroundMark x1="21719" y1="81484" x2="42422" y2="91563"/>
                        <a14:foregroundMark x1="42422" y1="91563" x2="57734" y2="93203"/>
                        <a14:foregroundMark x1="57734" y1="93203" x2="64453" y2="90547"/>
                        <a14:foregroundMark x1="64453" y1="90547" x2="71484" y2="90234"/>
                        <a14:foregroundMark x1="71484" y1="90234" x2="83359" y2="78984"/>
                        <a14:foregroundMark x1="83359" y1="78984" x2="87266" y2="72813"/>
                        <a14:foregroundMark x1="87266" y1="72813" x2="91719" y2="49609"/>
                        <a14:foregroundMark x1="91719" y1="49609" x2="91016" y2="39766"/>
                        <a14:foregroundMark x1="91016" y1="39766" x2="83672" y2="24141"/>
                        <a14:foregroundMark x1="83672" y1="24141" x2="77422" y2="18828"/>
                        <a14:foregroundMark x1="77422" y1="18828" x2="43828" y2="5469"/>
                        <a14:foregroundMark x1="43828" y1="5469" x2="36250" y2="5938"/>
                        <a14:foregroundMark x1="36250" y1="5938" x2="35000" y2="6953"/>
                        <a14:foregroundMark x1="49219" y1="66172" x2="44766" y2="60391"/>
                        <a14:foregroundMark x1="44766" y1="60391" x2="52656" y2="64766"/>
                        <a14:foregroundMark x1="52656" y1="64766" x2="61250" y2="60391"/>
                        <a14:foregroundMark x1="61250" y1="60391" x2="65078" y2="52891"/>
                        <a14:foregroundMark x1="65078" y1="52891" x2="66563" y2="54922"/>
                        <a14:foregroundMark x1="70156" y1="26406" x2="68594" y2="25313"/>
                        <a14:foregroundMark x1="40859" y1="22422" x2="38984" y2="22500"/>
                        <a14:foregroundMark x1="25781" y1="41875" x2="20078" y2="41719"/>
                        <a14:foregroundMark x1="26875" y1="76797" x2="28203" y2="76250"/>
                        <a14:foregroundMark x1="61016" y1="81094" x2="62031" y2="79844"/>
                        <a14:foregroundMark x1="90547" y1="73594" x2="92734" y2="59453"/>
                        <a14:foregroundMark x1="95000" y1="58125" x2="94375" y2="43828"/>
                        <a14:foregroundMark x1="94375" y1="43828" x2="94297" y2="43828"/>
                        <a14:foregroundMark x1="95938" y1="54766" x2="95625" y2="48125"/>
                        <a14:foregroundMark x1="63906" y1="94922" x2="41406" y2="95859"/>
                        <a14:foregroundMark x1="6953" y1="65625" x2="6172" y2="44141"/>
                        <a14:foregroundMark x1="6172" y1="44141" x2="6406" y2="41172"/>
                        <a14:foregroundMark x1="2813" y1="52812" x2="2969" y2="48672"/>
                        <a14:foregroundMark x1="97891" y1="51172" x2="97344" y2="46641"/>
                        <a14:foregroundMark x1="97266" y1="42813" x2="96016" y2="40234"/>
                        <a14:foregroundMark x1="82344" y1="85859" x2="83359" y2="84922"/>
                        <a14:foregroundMark x1="84844" y1="83750" x2="84844" y2="83750"/>
                        <a14:foregroundMark x1="92188" y1="72813" x2="92188" y2="72813"/>
                        <a14:foregroundMark x1="92578" y1="72422" x2="92578" y2="72422"/>
                        <a14:foregroundMark x1="92578" y1="72813" x2="92578" y2="72813"/>
                        <a14:foregroundMark x1="93125" y1="72031" x2="93125" y2="72031"/>
                        <a14:foregroundMark x1="93672" y1="70781" x2="93672" y2="70781"/>
                        <a14:foregroundMark x1="94141" y1="69844" x2="94141" y2="69844"/>
                        <a14:foregroundMark x1="94688" y1="68516" x2="94688" y2="68516"/>
                        <a14:foregroundMark x1="95078" y1="66797" x2="95078" y2="66797"/>
                        <a14:foregroundMark x1="95781" y1="65469" x2="95781" y2="65469"/>
                        <a14:foregroundMark x1="96328" y1="63359" x2="96328" y2="63359"/>
                        <a14:foregroundMark x1="96875" y1="61875" x2="96875" y2="61875"/>
                        <a14:foregroundMark x1="97109" y1="60391" x2="97109" y2="60391"/>
                        <a14:foregroundMark x1="97500" y1="41328" x2="97500" y2="41328"/>
                        <a14:foregroundMark x1="96172" y1="37188" x2="96172" y2="37188"/>
                        <a14:foregroundMark x1="94844" y1="33750" x2="94844" y2="33750"/>
                        <a14:foregroundMark x1="94453" y1="32500" x2="94453" y2="32500"/>
                        <a14:foregroundMark x1="92344" y1="28125" x2="92344" y2="28125"/>
                        <a14:foregroundMark x1="90547" y1="25078" x2="90547" y2="25078"/>
                        <a14:foregroundMark x1="88594" y1="22266" x2="88594" y2="22266"/>
                        <a14:foregroundMark x1="86406" y1="18828" x2="86406" y2="18828"/>
                        <a14:foregroundMark x1="86328" y1="19063" x2="87266" y2="20703"/>
                        <a14:foregroundMark x1="89531" y1="23047" x2="90078" y2="24141"/>
                        <a14:foregroundMark x1="84453" y1="17188" x2="84453" y2="17188"/>
                        <a14:foregroundMark x1="82188" y1="14766" x2="82188" y2="14766"/>
                        <a14:foregroundMark x1="80156" y1="13359" x2="80156" y2="13359"/>
                        <a14:foregroundMark x1="77891" y1="11484" x2="77891" y2="11484"/>
                        <a14:foregroundMark x1="79375" y1="12656" x2="80703" y2="13750"/>
                        <a14:foregroundMark x1="75781" y1="9844" x2="75938" y2="10234"/>
                        <a14:foregroundMark x1="74063" y1="9453" x2="76563" y2="10703"/>
                        <a14:foregroundMark x1="70547" y1="7187" x2="71797" y2="8438"/>
                        <a14:foregroundMark x1="67500" y1="6016" x2="72969" y2="9219"/>
                        <a14:foregroundMark x1="72578" y1="8281" x2="72578" y2="8281"/>
                      </a14:backgroundRemoval>
                    </a14:imgEffect>
                    <a14:imgEffect>
                      <a14:artisticCrisscrossEtching/>
                    </a14:imgEffect>
                  </a14:imgLayer>
                </a14:imgProps>
              </a:ext>
              <a:ext uri="{837473B0-CC2E-450A-ABE3-18F120FF3D39}">
                <a1611:picAttrSrcUrl xmlns:a1611="http://schemas.microsoft.com/office/drawing/2016/11/main" r:id="rId8"/>
              </a:ext>
            </a:extLst>
          </a:blip>
          <a:stretch>
            <a:fillRect/>
          </a:stretch>
        </p:blipFill>
        <p:spPr>
          <a:xfrm>
            <a:off x="2667749" y="5097839"/>
            <a:ext cx="570751" cy="570751"/>
          </a:xfrm>
          <a:prstGeom prst="rect">
            <a:avLst/>
          </a:prstGeom>
        </p:spPr>
      </p:pic>
    </p:spTree>
    <p:extLst>
      <p:ext uri="{BB962C8B-B14F-4D97-AF65-F5344CB8AC3E}">
        <p14:creationId xmlns:p14="http://schemas.microsoft.com/office/powerpoint/2010/main" val="28639074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435">
                                          <p:stCondLst>
                                            <p:cond delay="0"/>
                                          </p:stCondLst>
                                        </p:cTn>
                                        <p:tgtEl>
                                          <p:spTgt spid="15"/>
                                        </p:tgtEl>
                                      </p:cBhvr>
                                    </p:animEffect>
                                    <p:anim calcmode="lin" valueType="num">
                                      <p:cBhvr>
                                        <p:cTn id="8" dur="1367"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15"/>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15"/>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15"/>
                                        </p:tgtEl>
                                        <p:attrNameLst>
                                          <p:attrName>ppt_y</p:attrName>
                                        </p:attrNameLst>
                                      </p:cBhvr>
                                      <p:tavLst>
                                        <p:tav tm="0" fmla="#ppt_y-sin(pi*$)/81">
                                          <p:val>
                                            <p:fltVal val="0"/>
                                          </p:val>
                                        </p:tav>
                                        <p:tav tm="100000">
                                          <p:val>
                                            <p:fltVal val="1"/>
                                          </p:val>
                                        </p:tav>
                                      </p:tavLst>
                                    </p:anim>
                                    <p:animScale>
                                      <p:cBhvr>
                                        <p:cTn id="13" dur="20">
                                          <p:stCondLst>
                                            <p:cond delay="487"/>
                                          </p:stCondLst>
                                        </p:cTn>
                                        <p:tgtEl>
                                          <p:spTgt spid="15"/>
                                        </p:tgtEl>
                                      </p:cBhvr>
                                      <p:to x="100000" y="60000"/>
                                    </p:animScale>
                                    <p:animScale>
                                      <p:cBhvr>
                                        <p:cTn id="14" dur="124" decel="50000">
                                          <p:stCondLst>
                                            <p:cond delay="507"/>
                                          </p:stCondLst>
                                        </p:cTn>
                                        <p:tgtEl>
                                          <p:spTgt spid="15"/>
                                        </p:tgtEl>
                                      </p:cBhvr>
                                      <p:to x="100000" y="100000"/>
                                    </p:animScale>
                                    <p:animScale>
                                      <p:cBhvr>
                                        <p:cTn id="15" dur="20">
                                          <p:stCondLst>
                                            <p:cond delay="984"/>
                                          </p:stCondLst>
                                        </p:cTn>
                                        <p:tgtEl>
                                          <p:spTgt spid="15"/>
                                        </p:tgtEl>
                                      </p:cBhvr>
                                      <p:to x="100000" y="80000"/>
                                    </p:animScale>
                                    <p:animScale>
                                      <p:cBhvr>
                                        <p:cTn id="16" dur="124" decel="50000">
                                          <p:stCondLst>
                                            <p:cond delay="1004"/>
                                          </p:stCondLst>
                                        </p:cTn>
                                        <p:tgtEl>
                                          <p:spTgt spid="15"/>
                                        </p:tgtEl>
                                      </p:cBhvr>
                                      <p:to x="100000" y="100000"/>
                                    </p:animScale>
                                    <p:animScale>
                                      <p:cBhvr>
                                        <p:cTn id="17" dur="20">
                                          <p:stCondLst>
                                            <p:cond delay="1231"/>
                                          </p:stCondLst>
                                        </p:cTn>
                                        <p:tgtEl>
                                          <p:spTgt spid="15"/>
                                        </p:tgtEl>
                                      </p:cBhvr>
                                      <p:to x="100000" y="90000"/>
                                    </p:animScale>
                                    <p:animScale>
                                      <p:cBhvr>
                                        <p:cTn id="18" dur="124" decel="50000">
                                          <p:stCondLst>
                                            <p:cond delay="1251"/>
                                          </p:stCondLst>
                                        </p:cTn>
                                        <p:tgtEl>
                                          <p:spTgt spid="15"/>
                                        </p:tgtEl>
                                      </p:cBhvr>
                                      <p:to x="100000" y="100000"/>
                                    </p:animScale>
                                    <p:animScale>
                                      <p:cBhvr>
                                        <p:cTn id="19" dur="20">
                                          <p:stCondLst>
                                            <p:cond delay="1356"/>
                                          </p:stCondLst>
                                        </p:cTn>
                                        <p:tgtEl>
                                          <p:spTgt spid="15"/>
                                        </p:tgtEl>
                                      </p:cBhvr>
                                      <p:to x="100000" y="95000"/>
                                    </p:animScale>
                                    <p:animScale>
                                      <p:cBhvr>
                                        <p:cTn id="20" dur="124" decel="50000">
                                          <p:stCondLst>
                                            <p:cond delay="1376"/>
                                          </p:stCondLst>
                                        </p:cTn>
                                        <p:tgtEl>
                                          <p:spTgt spid="15"/>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down)">
                                      <p:cBhvr>
                                        <p:cTn id="23" dur="435">
                                          <p:stCondLst>
                                            <p:cond delay="0"/>
                                          </p:stCondLst>
                                        </p:cTn>
                                        <p:tgtEl>
                                          <p:spTgt spid="16"/>
                                        </p:tgtEl>
                                      </p:cBhvr>
                                    </p:animEffect>
                                    <p:anim calcmode="lin" valueType="num">
                                      <p:cBhvr>
                                        <p:cTn id="24" dur="1367"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25" dur="498"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26" dur="498" tmFilter="0, 0; 0.125,0.2665; 0.25,0.4; 0.375,0.465; 0.5,0.5;  0.625,0.535; 0.75,0.6; 0.875,0.7335; 1,1">
                                          <p:stCondLst>
                                            <p:cond delay="498"/>
                                          </p:stCondLst>
                                        </p:cTn>
                                        <p:tgtEl>
                                          <p:spTgt spid="16"/>
                                        </p:tgtEl>
                                        <p:attrNameLst>
                                          <p:attrName>ppt_y</p:attrName>
                                        </p:attrNameLst>
                                      </p:cBhvr>
                                      <p:tavLst>
                                        <p:tav tm="0" fmla="#ppt_y-sin(pi*$)/9">
                                          <p:val>
                                            <p:fltVal val="0"/>
                                          </p:val>
                                        </p:tav>
                                        <p:tav tm="100000">
                                          <p:val>
                                            <p:fltVal val="1"/>
                                          </p:val>
                                        </p:tav>
                                      </p:tavLst>
                                    </p:anim>
                                    <p:anim calcmode="lin" valueType="num">
                                      <p:cBhvr>
                                        <p:cTn id="27" dur="249" tmFilter="0, 0; 0.125,0.2665; 0.25,0.4; 0.375,0.465; 0.5,0.5;  0.625,0.535; 0.75,0.6; 0.875,0.7335; 1,1">
                                          <p:stCondLst>
                                            <p:cond delay="993"/>
                                          </p:stCondLst>
                                        </p:cTn>
                                        <p:tgtEl>
                                          <p:spTgt spid="16"/>
                                        </p:tgtEl>
                                        <p:attrNameLst>
                                          <p:attrName>ppt_y</p:attrName>
                                        </p:attrNameLst>
                                      </p:cBhvr>
                                      <p:tavLst>
                                        <p:tav tm="0" fmla="#ppt_y-sin(pi*$)/27">
                                          <p:val>
                                            <p:fltVal val="0"/>
                                          </p:val>
                                        </p:tav>
                                        <p:tav tm="100000">
                                          <p:val>
                                            <p:fltVal val="1"/>
                                          </p:val>
                                        </p:tav>
                                      </p:tavLst>
                                    </p:anim>
                                    <p:anim calcmode="lin" valueType="num">
                                      <p:cBhvr>
                                        <p:cTn id="28" dur="123" tmFilter="0, 0; 0.125,0.2665; 0.25,0.4; 0.375,0.465; 0.5,0.5;  0.625,0.535; 0.75,0.6; 0.875,0.7335; 1,1">
                                          <p:stCondLst>
                                            <p:cond delay="1242"/>
                                          </p:stCondLst>
                                        </p:cTn>
                                        <p:tgtEl>
                                          <p:spTgt spid="16"/>
                                        </p:tgtEl>
                                        <p:attrNameLst>
                                          <p:attrName>ppt_y</p:attrName>
                                        </p:attrNameLst>
                                      </p:cBhvr>
                                      <p:tavLst>
                                        <p:tav tm="0" fmla="#ppt_y-sin(pi*$)/81">
                                          <p:val>
                                            <p:fltVal val="0"/>
                                          </p:val>
                                        </p:tav>
                                        <p:tav tm="100000">
                                          <p:val>
                                            <p:fltVal val="1"/>
                                          </p:val>
                                        </p:tav>
                                      </p:tavLst>
                                    </p:anim>
                                    <p:animScale>
                                      <p:cBhvr>
                                        <p:cTn id="29" dur="20">
                                          <p:stCondLst>
                                            <p:cond delay="487"/>
                                          </p:stCondLst>
                                        </p:cTn>
                                        <p:tgtEl>
                                          <p:spTgt spid="16"/>
                                        </p:tgtEl>
                                      </p:cBhvr>
                                      <p:to x="100000" y="60000"/>
                                    </p:animScale>
                                    <p:animScale>
                                      <p:cBhvr>
                                        <p:cTn id="30" dur="124" decel="50000">
                                          <p:stCondLst>
                                            <p:cond delay="507"/>
                                          </p:stCondLst>
                                        </p:cTn>
                                        <p:tgtEl>
                                          <p:spTgt spid="16"/>
                                        </p:tgtEl>
                                      </p:cBhvr>
                                      <p:to x="100000" y="100000"/>
                                    </p:animScale>
                                    <p:animScale>
                                      <p:cBhvr>
                                        <p:cTn id="31" dur="20">
                                          <p:stCondLst>
                                            <p:cond delay="984"/>
                                          </p:stCondLst>
                                        </p:cTn>
                                        <p:tgtEl>
                                          <p:spTgt spid="16"/>
                                        </p:tgtEl>
                                      </p:cBhvr>
                                      <p:to x="100000" y="80000"/>
                                    </p:animScale>
                                    <p:animScale>
                                      <p:cBhvr>
                                        <p:cTn id="32" dur="124" decel="50000">
                                          <p:stCondLst>
                                            <p:cond delay="1004"/>
                                          </p:stCondLst>
                                        </p:cTn>
                                        <p:tgtEl>
                                          <p:spTgt spid="16"/>
                                        </p:tgtEl>
                                      </p:cBhvr>
                                      <p:to x="100000" y="100000"/>
                                    </p:animScale>
                                    <p:animScale>
                                      <p:cBhvr>
                                        <p:cTn id="33" dur="20">
                                          <p:stCondLst>
                                            <p:cond delay="1231"/>
                                          </p:stCondLst>
                                        </p:cTn>
                                        <p:tgtEl>
                                          <p:spTgt spid="16"/>
                                        </p:tgtEl>
                                      </p:cBhvr>
                                      <p:to x="100000" y="90000"/>
                                    </p:animScale>
                                    <p:animScale>
                                      <p:cBhvr>
                                        <p:cTn id="34" dur="124" decel="50000">
                                          <p:stCondLst>
                                            <p:cond delay="1251"/>
                                          </p:stCondLst>
                                        </p:cTn>
                                        <p:tgtEl>
                                          <p:spTgt spid="16"/>
                                        </p:tgtEl>
                                      </p:cBhvr>
                                      <p:to x="100000" y="100000"/>
                                    </p:animScale>
                                    <p:animScale>
                                      <p:cBhvr>
                                        <p:cTn id="35" dur="20">
                                          <p:stCondLst>
                                            <p:cond delay="1356"/>
                                          </p:stCondLst>
                                        </p:cTn>
                                        <p:tgtEl>
                                          <p:spTgt spid="16"/>
                                        </p:tgtEl>
                                      </p:cBhvr>
                                      <p:to x="100000" y="95000"/>
                                    </p:animScale>
                                    <p:animScale>
                                      <p:cBhvr>
                                        <p:cTn id="36" dur="124" decel="50000">
                                          <p:stCondLst>
                                            <p:cond delay="1376"/>
                                          </p:stCondLst>
                                        </p:cTn>
                                        <p:tgtEl>
                                          <p:spTgt spid="16"/>
                                        </p:tgtEl>
                                      </p:cBhvr>
                                      <p:to x="100000" y="100000"/>
                                    </p:animScale>
                                  </p:childTnLst>
                                </p:cTn>
                              </p:par>
                              <p:par>
                                <p:cTn id="37" presetID="26" presetClass="entr" presetSubtype="0" fill="hold" nodeType="withEffect">
                                  <p:stCondLst>
                                    <p:cond delay="300"/>
                                  </p:stCondLst>
                                  <p:childTnLst>
                                    <p:set>
                                      <p:cBhvr>
                                        <p:cTn id="38" dur="1" fill="hold">
                                          <p:stCondLst>
                                            <p:cond delay="0"/>
                                          </p:stCondLst>
                                        </p:cTn>
                                        <p:tgtEl>
                                          <p:spTgt spid="17"/>
                                        </p:tgtEl>
                                        <p:attrNameLst>
                                          <p:attrName>style.visibility</p:attrName>
                                        </p:attrNameLst>
                                      </p:cBhvr>
                                      <p:to>
                                        <p:strVal val="visible"/>
                                      </p:to>
                                    </p:set>
                                    <p:animEffect transition="in" filter="wipe(down)">
                                      <p:cBhvr>
                                        <p:cTn id="39" dur="435">
                                          <p:stCondLst>
                                            <p:cond delay="0"/>
                                          </p:stCondLst>
                                        </p:cTn>
                                        <p:tgtEl>
                                          <p:spTgt spid="17"/>
                                        </p:tgtEl>
                                      </p:cBhvr>
                                    </p:animEffect>
                                    <p:anim calcmode="lin" valueType="num">
                                      <p:cBhvr>
                                        <p:cTn id="40" dur="1367"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41" dur="498"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42" dur="498" tmFilter="0, 0; 0.125,0.2665; 0.25,0.4; 0.375,0.465; 0.5,0.5;  0.625,0.535; 0.75,0.6; 0.875,0.7335; 1,1">
                                          <p:stCondLst>
                                            <p:cond delay="498"/>
                                          </p:stCondLst>
                                        </p:cTn>
                                        <p:tgtEl>
                                          <p:spTgt spid="17"/>
                                        </p:tgtEl>
                                        <p:attrNameLst>
                                          <p:attrName>ppt_y</p:attrName>
                                        </p:attrNameLst>
                                      </p:cBhvr>
                                      <p:tavLst>
                                        <p:tav tm="0" fmla="#ppt_y-sin(pi*$)/9">
                                          <p:val>
                                            <p:fltVal val="0"/>
                                          </p:val>
                                        </p:tav>
                                        <p:tav tm="100000">
                                          <p:val>
                                            <p:fltVal val="1"/>
                                          </p:val>
                                        </p:tav>
                                      </p:tavLst>
                                    </p:anim>
                                    <p:anim calcmode="lin" valueType="num">
                                      <p:cBhvr>
                                        <p:cTn id="43" dur="249" tmFilter="0, 0; 0.125,0.2665; 0.25,0.4; 0.375,0.465; 0.5,0.5;  0.625,0.535; 0.75,0.6; 0.875,0.7335; 1,1">
                                          <p:stCondLst>
                                            <p:cond delay="993"/>
                                          </p:stCondLst>
                                        </p:cTn>
                                        <p:tgtEl>
                                          <p:spTgt spid="17"/>
                                        </p:tgtEl>
                                        <p:attrNameLst>
                                          <p:attrName>ppt_y</p:attrName>
                                        </p:attrNameLst>
                                      </p:cBhvr>
                                      <p:tavLst>
                                        <p:tav tm="0" fmla="#ppt_y-sin(pi*$)/27">
                                          <p:val>
                                            <p:fltVal val="0"/>
                                          </p:val>
                                        </p:tav>
                                        <p:tav tm="100000">
                                          <p:val>
                                            <p:fltVal val="1"/>
                                          </p:val>
                                        </p:tav>
                                      </p:tavLst>
                                    </p:anim>
                                    <p:anim calcmode="lin" valueType="num">
                                      <p:cBhvr>
                                        <p:cTn id="44" dur="123" tmFilter="0, 0; 0.125,0.2665; 0.25,0.4; 0.375,0.465; 0.5,0.5;  0.625,0.535; 0.75,0.6; 0.875,0.7335; 1,1">
                                          <p:stCondLst>
                                            <p:cond delay="1242"/>
                                          </p:stCondLst>
                                        </p:cTn>
                                        <p:tgtEl>
                                          <p:spTgt spid="17"/>
                                        </p:tgtEl>
                                        <p:attrNameLst>
                                          <p:attrName>ppt_y</p:attrName>
                                        </p:attrNameLst>
                                      </p:cBhvr>
                                      <p:tavLst>
                                        <p:tav tm="0" fmla="#ppt_y-sin(pi*$)/81">
                                          <p:val>
                                            <p:fltVal val="0"/>
                                          </p:val>
                                        </p:tav>
                                        <p:tav tm="100000">
                                          <p:val>
                                            <p:fltVal val="1"/>
                                          </p:val>
                                        </p:tav>
                                      </p:tavLst>
                                    </p:anim>
                                    <p:animScale>
                                      <p:cBhvr>
                                        <p:cTn id="45" dur="20">
                                          <p:stCondLst>
                                            <p:cond delay="487"/>
                                          </p:stCondLst>
                                        </p:cTn>
                                        <p:tgtEl>
                                          <p:spTgt spid="17"/>
                                        </p:tgtEl>
                                      </p:cBhvr>
                                      <p:to x="100000" y="60000"/>
                                    </p:animScale>
                                    <p:animScale>
                                      <p:cBhvr>
                                        <p:cTn id="46" dur="124" decel="50000">
                                          <p:stCondLst>
                                            <p:cond delay="507"/>
                                          </p:stCondLst>
                                        </p:cTn>
                                        <p:tgtEl>
                                          <p:spTgt spid="17"/>
                                        </p:tgtEl>
                                      </p:cBhvr>
                                      <p:to x="100000" y="100000"/>
                                    </p:animScale>
                                    <p:animScale>
                                      <p:cBhvr>
                                        <p:cTn id="47" dur="20">
                                          <p:stCondLst>
                                            <p:cond delay="984"/>
                                          </p:stCondLst>
                                        </p:cTn>
                                        <p:tgtEl>
                                          <p:spTgt spid="17"/>
                                        </p:tgtEl>
                                      </p:cBhvr>
                                      <p:to x="100000" y="80000"/>
                                    </p:animScale>
                                    <p:animScale>
                                      <p:cBhvr>
                                        <p:cTn id="48" dur="124" decel="50000">
                                          <p:stCondLst>
                                            <p:cond delay="1004"/>
                                          </p:stCondLst>
                                        </p:cTn>
                                        <p:tgtEl>
                                          <p:spTgt spid="17"/>
                                        </p:tgtEl>
                                      </p:cBhvr>
                                      <p:to x="100000" y="100000"/>
                                    </p:animScale>
                                    <p:animScale>
                                      <p:cBhvr>
                                        <p:cTn id="49" dur="20">
                                          <p:stCondLst>
                                            <p:cond delay="1231"/>
                                          </p:stCondLst>
                                        </p:cTn>
                                        <p:tgtEl>
                                          <p:spTgt spid="17"/>
                                        </p:tgtEl>
                                      </p:cBhvr>
                                      <p:to x="100000" y="90000"/>
                                    </p:animScale>
                                    <p:animScale>
                                      <p:cBhvr>
                                        <p:cTn id="50" dur="124" decel="50000">
                                          <p:stCondLst>
                                            <p:cond delay="1251"/>
                                          </p:stCondLst>
                                        </p:cTn>
                                        <p:tgtEl>
                                          <p:spTgt spid="17"/>
                                        </p:tgtEl>
                                      </p:cBhvr>
                                      <p:to x="100000" y="100000"/>
                                    </p:animScale>
                                    <p:animScale>
                                      <p:cBhvr>
                                        <p:cTn id="51" dur="20">
                                          <p:stCondLst>
                                            <p:cond delay="1356"/>
                                          </p:stCondLst>
                                        </p:cTn>
                                        <p:tgtEl>
                                          <p:spTgt spid="17"/>
                                        </p:tgtEl>
                                      </p:cBhvr>
                                      <p:to x="100000" y="95000"/>
                                    </p:animScale>
                                    <p:animScale>
                                      <p:cBhvr>
                                        <p:cTn id="52" dur="124" decel="50000">
                                          <p:stCondLst>
                                            <p:cond delay="1376"/>
                                          </p:stCondLst>
                                        </p:cTn>
                                        <p:tgtEl>
                                          <p:spTgt spid="17"/>
                                        </p:tgtEl>
                                      </p:cBhvr>
                                      <p:to x="100000" y="100000"/>
                                    </p:animScale>
                                  </p:childTnLst>
                                </p:cTn>
                              </p:par>
                              <p:par>
                                <p:cTn id="53" presetID="26" presetClass="entr" presetSubtype="0" fill="hold" nodeType="withEffect">
                                  <p:stCondLst>
                                    <p:cond delay="200"/>
                                  </p:stCondLst>
                                  <p:childTnLst>
                                    <p:set>
                                      <p:cBhvr>
                                        <p:cTn id="54" dur="1" fill="hold">
                                          <p:stCondLst>
                                            <p:cond delay="0"/>
                                          </p:stCondLst>
                                        </p:cTn>
                                        <p:tgtEl>
                                          <p:spTgt spid="18"/>
                                        </p:tgtEl>
                                        <p:attrNameLst>
                                          <p:attrName>style.visibility</p:attrName>
                                        </p:attrNameLst>
                                      </p:cBhvr>
                                      <p:to>
                                        <p:strVal val="visible"/>
                                      </p:to>
                                    </p:set>
                                    <p:animEffect transition="in" filter="wipe(down)">
                                      <p:cBhvr>
                                        <p:cTn id="55" dur="435">
                                          <p:stCondLst>
                                            <p:cond delay="0"/>
                                          </p:stCondLst>
                                        </p:cTn>
                                        <p:tgtEl>
                                          <p:spTgt spid="18"/>
                                        </p:tgtEl>
                                      </p:cBhvr>
                                    </p:animEffect>
                                    <p:anim calcmode="lin" valueType="num">
                                      <p:cBhvr>
                                        <p:cTn id="56" dur="1367"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57" dur="498"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58" dur="498" tmFilter="0, 0; 0.125,0.2665; 0.25,0.4; 0.375,0.465; 0.5,0.5;  0.625,0.535; 0.75,0.6; 0.875,0.7335; 1,1">
                                          <p:stCondLst>
                                            <p:cond delay="498"/>
                                          </p:stCondLst>
                                        </p:cTn>
                                        <p:tgtEl>
                                          <p:spTgt spid="18"/>
                                        </p:tgtEl>
                                        <p:attrNameLst>
                                          <p:attrName>ppt_y</p:attrName>
                                        </p:attrNameLst>
                                      </p:cBhvr>
                                      <p:tavLst>
                                        <p:tav tm="0" fmla="#ppt_y-sin(pi*$)/9">
                                          <p:val>
                                            <p:fltVal val="0"/>
                                          </p:val>
                                        </p:tav>
                                        <p:tav tm="100000">
                                          <p:val>
                                            <p:fltVal val="1"/>
                                          </p:val>
                                        </p:tav>
                                      </p:tavLst>
                                    </p:anim>
                                    <p:anim calcmode="lin" valueType="num">
                                      <p:cBhvr>
                                        <p:cTn id="59" dur="249" tmFilter="0, 0; 0.125,0.2665; 0.25,0.4; 0.375,0.465; 0.5,0.5;  0.625,0.535; 0.75,0.6; 0.875,0.7335; 1,1">
                                          <p:stCondLst>
                                            <p:cond delay="993"/>
                                          </p:stCondLst>
                                        </p:cTn>
                                        <p:tgtEl>
                                          <p:spTgt spid="18"/>
                                        </p:tgtEl>
                                        <p:attrNameLst>
                                          <p:attrName>ppt_y</p:attrName>
                                        </p:attrNameLst>
                                      </p:cBhvr>
                                      <p:tavLst>
                                        <p:tav tm="0" fmla="#ppt_y-sin(pi*$)/27">
                                          <p:val>
                                            <p:fltVal val="0"/>
                                          </p:val>
                                        </p:tav>
                                        <p:tav tm="100000">
                                          <p:val>
                                            <p:fltVal val="1"/>
                                          </p:val>
                                        </p:tav>
                                      </p:tavLst>
                                    </p:anim>
                                    <p:anim calcmode="lin" valueType="num">
                                      <p:cBhvr>
                                        <p:cTn id="60" dur="123" tmFilter="0, 0; 0.125,0.2665; 0.25,0.4; 0.375,0.465; 0.5,0.5;  0.625,0.535; 0.75,0.6; 0.875,0.7335; 1,1">
                                          <p:stCondLst>
                                            <p:cond delay="1242"/>
                                          </p:stCondLst>
                                        </p:cTn>
                                        <p:tgtEl>
                                          <p:spTgt spid="18"/>
                                        </p:tgtEl>
                                        <p:attrNameLst>
                                          <p:attrName>ppt_y</p:attrName>
                                        </p:attrNameLst>
                                      </p:cBhvr>
                                      <p:tavLst>
                                        <p:tav tm="0" fmla="#ppt_y-sin(pi*$)/81">
                                          <p:val>
                                            <p:fltVal val="0"/>
                                          </p:val>
                                        </p:tav>
                                        <p:tav tm="100000">
                                          <p:val>
                                            <p:fltVal val="1"/>
                                          </p:val>
                                        </p:tav>
                                      </p:tavLst>
                                    </p:anim>
                                    <p:animScale>
                                      <p:cBhvr>
                                        <p:cTn id="61" dur="20">
                                          <p:stCondLst>
                                            <p:cond delay="487"/>
                                          </p:stCondLst>
                                        </p:cTn>
                                        <p:tgtEl>
                                          <p:spTgt spid="18"/>
                                        </p:tgtEl>
                                      </p:cBhvr>
                                      <p:to x="100000" y="60000"/>
                                    </p:animScale>
                                    <p:animScale>
                                      <p:cBhvr>
                                        <p:cTn id="62" dur="124" decel="50000">
                                          <p:stCondLst>
                                            <p:cond delay="507"/>
                                          </p:stCondLst>
                                        </p:cTn>
                                        <p:tgtEl>
                                          <p:spTgt spid="18"/>
                                        </p:tgtEl>
                                      </p:cBhvr>
                                      <p:to x="100000" y="100000"/>
                                    </p:animScale>
                                    <p:animScale>
                                      <p:cBhvr>
                                        <p:cTn id="63" dur="20">
                                          <p:stCondLst>
                                            <p:cond delay="984"/>
                                          </p:stCondLst>
                                        </p:cTn>
                                        <p:tgtEl>
                                          <p:spTgt spid="18"/>
                                        </p:tgtEl>
                                      </p:cBhvr>
                                      <p:to x="100000" y="80000"/>
                                    </p:animScale>
                                    <p:animScale>
                                      <p:cBhvr>
                                        <p:cTn id="64" dur="124" decel="50000">
                                          <p:stCondLst>
                                            <p:cond delay="1004"/>
                                          </p:stCondLst>
                                        </p:cTn>
                                        <p:tgtEl>
                                          <p:spTgt spid="18"/>
                                        </p:tgtEl>
                                      </p:cBhvr>
                                      <p:to x="100000" y="100000"/>
                                    </p:animScale>
                                    <p:animScale>
                                      <p:cBhvr>
                                        <p:cTn id="65" dur="20">
                                          <p:stCondLst>
                                            <p:cond delay="1231"/>
                                          </p:stCondLst>
                                        </p:cTn>
                                        <p:tgtEl>
                                          <p:spTgt spid="18"/>
                                        </p:tgtEl>
                                      </p:cBhvr>
                                      <p:to x="100000" y="90000"/>
                                    </p:animScale>
                                    <p:animScale>
                                      <p:cBhvr>
                                        <p:cTn id="66" dur="124" decel="50000">
                                          <p:stCondLst>
                                            <p:cond delay="1251"/>
                                          </p:stCondLst>
                                        </p:cTn>
                                        <p:tgtEl>
                                          <p:spTgt spid="18"/>
                                        </p:tgtEl>
                                      </p:cBhvr>
                                      <p:to x="100000" y="100000"/>
                                    </p:animScale>
                                    <p:animScale>
                                      <p:cBhvr>
                                        <p:cTn id="67" dur="20">
                                          <p:stCondLst>
                                            <p:cond delay="1356"/>
                                          </p:stCondLst>
                                        </p:cTn>
                                        <p:tgtEl>
                                          <p:spTgt spid="18"/>
                                        </p:tgtEl>
                                      </p:cBhvr>
                                      <p:to x="100000" y="95000"/>
                                    </p:animScale>
                                    <p:animScale>
                                      <p:cBhvr>
                                        <p:cTn id="68" dur="124" decel="50000">
                                          <p:stCondLst>
                                            <p:cond delay="1376"/>
                                          </p:stCondLst>
                                        </p:cTn>
                                        <p:tgtEl>
                                          <p:spTgt spid="18"/>
                                        </p:tgtEl>
                                      </p:cBhvr>
                                      <p:to x="100000" y="100000"/>
                                    </p:animScale>
                                  </p:childTnLst>
                                </p:cTn>
                              </p:par>
                              <p:par>
                                <p:cTn id="69" presetID="26" presetClass="entr" presetSubtype="0" fill="hold" nodeType="withEffect">
                                  <p:stCondLst>
                                    <p:cond delay="500"/>
                                  </p:stCondLst>
                                  <p:childTnLst>
                                    <p:set>
                                      <p:cBhvr>
                                        <p:cTn id="70" dur="1" fill="hold">
                                          <p:stCondLst>
                                            <p:cond delay="0"/>
                                          </p:stCondLst>
                                        </p:cTn>
                                        <p:tgtEl>
                                          <p:spTgt spid="19"/>
                                        </p:tgtEl>
                                        <p:attrNameLst>
                                          <p:attrName>style.visibility</p:attrName>
                                        </p:attrNameLst>
                                      </p:cBhvr>
                                      <p:to>
                                        <p:strVal val="visible"/>
                                      </p:to>
                                    </p:set>
                                    <p:animEffect transition="in" filter="wipe(down)">
                                      <p:cBhvr>
                                        <p:cTn id="71" dur="435">
                                          <p:stCondLst>
                                            <p:cond delay="0"/>
                                          </p:stCondLst>
                                        </p:cTn>
                                        <p:tgtEl>
                                          <p:spTgt spid="19"/>
                                        </p:tgtEl>
                                      </p:cBhvr>
                                    </p:animEffect>
                                    <p:anim calcmode="lin" valueType="num">
                                      <p:cBhvr>
                                        <p:cTn id="72" dur="1367"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73" dur="498"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74" dur="498" tmFilter="0, 0; 0.125,0.2665; 0.25,0.4; 0.375,0.465; 0.5,0.5;  0.625,0.535; 0.75,0.6; 0.875,0.7335; 1,1">
                                          <p:stCondLst>
                                            <p:cond delay="498"/>
                                          </p:stCondLst>
                                        </p:cTn>
                                        <p:tgtEl>
                                          <p:spTgt spid="19"/>
                                        </p:tgtEl>
                                        <p:attrNameLst>
                                          <p:attrName>ppt_y</p:attrName>
                                        </p:attrNameLst>
                                      </p:cBhvr>
                                      <p:tavLst>
                                        <p:tav tm="0" fmla="#ppt_y-sin(pi*$)/9">
                                          <p:val>
                                            <p:fltVal val="0"/>
                                          </p:val>
                                        </p:tav>
                                        <p:tav tm="100000">
                                          <p:val>
                                            <p:fltVal val="1"/>
                                          </p:val>
                                        </p:tav>
                                      </p:tavLst>
                                    </p:anim>
                                    <p:anim calcmode="lin" valueType="num">
                                      <p:cBhvr>
                                        <p:cTn id="75" dur="249" tmFilter="0, 0; 0.125,0.2665; 0.25,0.4; 0.375,0.465; 0.5,0.5;  0.625,0.535; 0.75,0.6; 0.875,0.7335; 1,1">
                                          <p:stCondLst>
                                            <p:cond delay="993"/>
                                          </p:stCondLst>
                                        </p:cTn>
                                        <p:tgtEl>
                                          <p:spTgt spid="19"/>
                                        </p:tgtEl>
                                        <p:attrNameLst>
                                          <p:attrName>ppt_y</p:attrName>
                                        </p:attrNameLst>
                                      </p:cBhvr>
                                      <p:tavLst>
                                        <p:tav tm="0" fmla="#ppt_y-sin(pi*$)/27">
                                          <p:val>
                                            <p:fltVal val="0"/>
                                          </p:val>
                                        </p:tav>
                                        <p:tav tm="100000">
                                          <p:val>
                                            <p:fltVal val="1"/>
                                          </p:val>
                                        </p:tav>
                                      </p:tavLst>
                                    </p:anim>
                                    <p:anim calcmode="lin" valueType="num">
                                      <p:cBhvr>
                                        <p:cTn id="76" dur="123" tmFilter="0, 0; 0.125,0.2665; 0.25,0.4; 0.375,0.465; 0.5,0.5;  0.625,0.535; 0.75,0.6; 0.875,0.7335; 1,1">
                                          <p:stCondLst>
                                            <p:cond delay="1242"/>
                                          </p:stCondLst>
                                        </p:cTn>
                                        <p:tgtEl>
                                          <p:spTgt spid="19"/>
                                        </p:tgtEl>
                                        <p:attrNameLst>
                                          <p:attrName>ppt_y</p:attrName>
                                        </p:attrNameLst>
                                      </p:cBhvr>
                                      <p:tavLst>
                                        <p:tav tm="0" fmla="#ppt_y-sin(pi*$)/81">
                                          <p:val>
                                            <p:fltVal val="0"/>
                                          </p:val>
                                        </p:tav>
                                        <p:tav tm="100000">
                                          <p:val>
                                            <p:fltVal val="1"/>
                                          </p:val>
                                        </p:tav>
                                      </p:tavLst>
                                    </p:anim>
                                    <p:animScale>
                                      <p:cBhvr>
                                        <p:cTn id="77" dur="20">
                                          <p:stCondLst>
                                            <p:cond delay="487"/>
                                          </p:stCondLst>
                                        </p:cTn>
                                        <p:tgtEl>
                                          <p:spTgt spid="19"/>
                                        </p:tgtEl>
                                      </p:cBhvr>
                                      <p:to x="100000" y="60000"/>
                                    </p:animScale>
                                    <p:animScale>
                                      <p:cBhvr>
                                        <p:cTn id="78" dur="124" decel="50000">
                                          <p:stCondLst>
                                            <p:cond delay="507"/>
                                          </p:stCondLst>
                                        </p:cTn>
                                        <p:tgtEl>
                                          <p:spTgt spid="19"/>
                                        </p:tgtEl>
                                      </p:cBhvr>
                                      <p:to x="100000" y="100000"/>
                                    </p:animScale>
                                    <p:animScale>
                                      <p:cBhvr>
                                        <p:cTn id="79" dur="20">
                                          <p:stCondLst>
                                            <p:cond delay="984"/>
                                          </p:stCondLst>
                                        </p:cTn>
                                        <p:tgtEl>
                                          <p:spTgt spid="19"/>
                                        </p:tgtEl>
                                      </p:cBhvr>
                                      <p:to x="100000" y="80000"/>
                                    </p:animScale>
                                    <p:animScale>
                                      <p:cBhvr>
                                        <p:cTn id="80" dur="124" decel="50000">
                                          <p:stCondLst>
                                            <p:cond delay="1004"/>
                                          </p:stCondLst>
                                        </p:cTn>
                                        <p:tgtEl>
                                          <p:spTgt spid="19"/>
                                        </p:tgtEl>
                                      </p:cBhvr>
                                      <p:to x="100000" y="100000"/>
                                    </p:animScale>
                                    <p:animScale>
                                      <p:cBhvr>
                                        <p:cTn id="81" dur="20">
                                          <p:stCondLst>
                                            <p:cond delay="1231"/>
                                          </p:stCondLst>
                                        </p:cTn>
                                        <p:tgtEl>
                                          <p:spTgt spid="19"/>
                                        </p:tgtEl>
                                      </p:cBhvr>
                                      <p:to x="100000" y="90000"/>
                                    </p:animScale>
                                    <p:animScale>
                                      <p:cBhvr>
                                        <p:cTn id="82" dur="124" decel="50000">
                                          <p:stCondLst>
                                            <p:cond delay="1251"/>
                                          </p:stCondLst>
                                        </p:cTn>
                                        <p:tgtEl>
                                          <p:spTgt spid="19"/>
                                        </p:tgtEl>
                                      </p:cBhvr>
                                      <p:to x="100000" y="100000"/>
                                    </p:animScale>
                                    <p:animScale>
                                      <p:cBhvr>
                                        <p:cTn id="83" dur="20">
                                          <p:stCondLst>
                                            <p:cond delay="1356"/>
                                          </p:stCondLst>
                                        </p:cTn>
                                        <p:tgtEl>
                                          <p:spTgt spid="19"/>
                                        </p:tgtEl>
                                      </p:cBhvr>
                                      <p:to x="100000" y="95000"/>
                                    </p:animScale>
                                    <p:animScale>
                                      <p:cBhvr>
                                        <p:cTn id="84" dur="124" decel="50000">
                                          <p:stCondLst>
                                            <p:cond delay="1376"/>
                                          </p:stCondLst>
                                        </p:cTn>
                                        <p:tgtEl>
                                          <p:spTgt spid="19"/>
                                        </p:tgtEl>
                                      </p:cBhvr>
                                      <p:to x="100000" y="100000"/>
                                    </p:animScale>
                                  </p:childTnLst>
                                </p:cTn>
                              </p:par>
                              <p:par>
                                <p:cTn id="85" presetID="26" presetClass="entr" presetSubtype="0" fill="hold" nodeType="withEffect">
                                  <p:stCondLst>
                                    <p:cond delay="200"/>
                                  </p:stCondLst>
                                  <p:childTnLst>
                                    <p:set>
                                      <p:cBhvr>
                                        <p:cTn id="86" dur="1" fill="hold">
                                          <p:stCondLst>
                                            <p:cond delay="0"/>
                                          </p:stCondLst>
                                        </p:cTn>
                                        <p:tgtEl>
                                          <p:spTgt spid="20"/>
                                        </p:tgtEl>
                                        <p:attrNameLst>
                                          <p:attrName>style.visibility</p:attrName>
                                        </p:attrNameLst>
                                      </p:cBhvr>
                                      <p:to>
                                        <p:strVal val="visible"/>
                                      </p:to>
                                    </p:set>
                                    <p:animEffect transition="in" filter="wipe(down)">
                                      <p:cBhvr>
                                        <p:cTn id="87" dur="435">
                                          <p:stCondLst>
                                            <p:cond delay="0"/>
                                          </p:stCondLst>
                                        </p:cTn>
                                        <p:tgtEl>
                                          <p:spTgt spid="20"/>
                                        </p:tgtEl>
                                      </p:cBhvr>
                                    </p:animEffect>
                                    <p:anim calcmode="lin" valueType="num">
                                      <p:cBhvr>
                                        <p:cTn id="88" dur="1367"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89" dur="498"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90" dur="498" tmFilter="0, 0; 0.125,0.2665; 0.25,0.4; 0.375,0.465; 0.5,0.5;  0.625,0.535; 0.75,0.6; 0.875,0.7335; 1,1">
                                          <p:stCondLst>
                                            <p:cond delay="498"/>
                                          </p:stCondLst>
                                        </p:cTn>
                                        <p:tgtEl>
                                          <p:spTgt spid="20"/>
                                        </p:tgtEl>
                                        <p:attrNameLst>
                                          <p:attrName>ppt_y</p:attrName>
                                        </p:attrNameLst>
                                      </p:cBhvr>
                                      <p:tavLst>
                                        <p:tav tm="0" fmla="#ppt_y-sin(pi*$)/9">
                                          <p:val>
                                            <p:fltVal val="0"/>
                                          </p:val>
                                        </p:tav>
                                        <p:tav tm="100000">
                                          <p:val>
                                            <p:fltVal val="1"/>
                                          </p:val>
                                        </p:tav>
                                      </p:tavLst>
                                    </p:anim>
                                    <p:anim calcmode="lin" valueType="num">
                                      <p:cBhvr>
                                        <p:cTn id="91" dur="249" tmFilter="0, 0; 0.125,0.2665; 0.25,0.4; 0.375,0.465; 0.5,0.5;  0.625,0.535; 0.75,0.6; 0.875,0.7335; 1,1">
                                          <p:stCondLst>
                                            <p:cond delay="993"/>
                                          </p:stCondLst>
                                        </p:cTn>
                                        <p:tgtEl>
                                          <p:spTgt spid="20"/>
                                        </p:tgtEl>
                                        <p:attrNameLst>
                                          <p:attrName>ppt_y</p:attrName>
                                        </p:attrNameLst>
                                      </p:cBhvr>
                                      <p:tavLst>
                                        <p:tav tm="0" fmla="#ppt_y-sin(pi*$)/27">
                                          <p:val>
                                            <p:fltVal val="0"/>
                                          </p:val>
                                        </p:tav>
                                        <p:tav tm="100000">
                                          <p:val>
                                            <p:fltVal val="1"/>
                                          </p:val>
                                        </p:tav>
                                      </p:tavLst>
                                    </p:anim>
                                    <p:anim calcmode="lin" valueType="num">
                                      <p:cBhvr>
                                        <p:cTn id="92" dur="123" tmFilter="0, 0; 0.125,0.2665; 0.25,0.4; 0.375,0.465; 0.5,0.5;  0.625,0.535; 0.75,0.6; 0.875,0.7335; 1,1">
                                          <p:stCondLst>
                                            <p:cond delay="1242"/>
                                          </p:stCondLst>
                                        </p:cTn>
                                        <p:tgtEl>
                                          <p:spTgt spid="20"/>
                                        </p:tgtEl>
                                        <p:attrNameLst>
                                          <p:attrName>ppt_y</p:attrName>
                                        </p:attrNameLst>
                                      </p:cBhvr>
                                      <p:tavLst>
                                        <p:tav tm="0" fmla="#ppt_y-sin(pi*$)/81">
                                          <p:val>
                                            <p:fltVal val="0"/>
                                          </p:val>
                                        </p:tav>
                                        <p:tav tm="100000">
                                          <p:val>
                                            <p:fltVal val="1"/>
                                          </p:val>
                                        </p:tav>
                                      </p:tavLst>
                                    </p:anim>
                                    <p:animScale>
                                      <p:cBhvr>
                                        <p:cTn id="93" dur="20">
                                          <p:stCondLst>
                                            <p:cond delay="487"/>
                                          </p:stCondLst>
                                        </p:cTn>
                                        <p:tgtEl>
                                          <p:spTgt spid="20"/>
                                        </p:tgtEl>
                                      </p:cBhvr>
                                      <p:to x="100000" y="60000"/>
                                    </p:animScale>
                                    <p:animScale>
                                      <p:cBhvr>
                                        <p:cTn id="94" dur="124" decel="50000">
                                          <p:stCondLst>
                                            <p:cond delay="507"/>
                                          </p:stCondLst>
                                        </p:cTn>
                                        <p:tgtEl>
                                          <p:spTgt spid="20"/>
                                        </p:tgtEl>
                                      </p:cBhvr>
                                      <p:to x="100000" y="100000"/>
                                    </p:animScale>
                                    <p:animScale>
                                      <p:cBhvr>
                                        <p:cTn id="95" dur="20">
                                          <p:stCondLst>
                                            <p:cond delay="984"/>
                                          </p:stCondLst>
                                        </p:cTn>
                                        <p:tgtEl>
                                          <p:spTgt spid="20"/>
                                        </p:tgtEl>
                                      </p:cBhvr>
                                      <p:to x="100000" y="80000"/>
                                    </p:animScale>
                                    <p:animScale>
                                      <p:cBhvr>
                                        <p:cTn id="96" dur="124" decel="50000">
                                          <p:stCondLst>
                                            <p:cond delay="1004"/>
                                          </p:stCondLst>
                                        </p:cTn>
                                        <p:tgtEl>
                                          <p:spTgt spid="20"/>
                                        </p:tgtEl>
                                      </p:cBhvr>
                                      <p:to x="100000" y="100000"/>
                                    </p:animScale>
                                    <p:animScale>
                                      <p:cBhvr>
                                        <p:cTn id="97" dur="20">
                                          <p:stCondLst>
                                            <p:cond delay="1231"/>
                                          </p:stCondLst>
                                        </p:cTn>
                                        <p:tgtEl>
                                          <p:spTgt spid="20"/>
                                        </p:tgtEl>
                                      </p:cBhvr>
                                      <p:to x="100000" y="90000"/>
                                    </p:animScale>
                                    <p:animScale>
                                      <p:cBhvr>
                                        <p:cTn id="98" dur="124" decel="50000">
                                          <p:stCondLst>
                                            <p:cond delay="1251"/>
                                          </p:stCondLst>
                                        </p:cTn>
                                        <p:tgtEl>
                                          <p:spTgt spid="20"/>
                                        </p:tgtEl>
                                      </p:cBhvr>
                                      <p:to x="100000" y="100000"/>
                                    </p:animScale>
                                    <p:animScale>
                                      <p:cBhvr>
                                        <p:cTn id="99" dur="20">
                                          <p:stCondLst>
                                            <p:cond delay="1356"/>
                                          </p:stCondLst>
                                        </p:cTn>
                                        <p:tgtEl>
                                          <p:spTgt spid="20"/>
                                        </p:tgtEl>
                                      </p:cBhvr>
                                      <p:to x="100000" y="95000"/>
                                    </p:animScale>
                                    <p:animScale>
                                      <p:cBhvr>
                                        <p:cTn id="100" dur="124" decel="50000">
                                          <p:stCondLst>
                                            <p:cond delay="1376"/>
                                          </p:stCondLst>
                                        </p:cTn>
                                        <p:tgtEl>
                                          <p:spTgt spid="20"/>
                                        </p:tgtEl>
                                      </p:cBhvr>
                                      <p:to x="100000" y="100000"/>
                                    </p:animScale>
                                  </p:childTnLst>
                                </p:cTn>
                              </p:par>
                              <p:par>
                                <p:cTn id="101" presetID="26" presetClass="entr" presetSubtype="0" fill="hold" nodeType="withEffect">
                                  <p:stCondLst>
                                    <p:cond delay="100"/>
                                  </p:stCondLst>
                                  <p:childTnLst>
                                    <p:set>
                                      <p:cBhvr>
                                        <p:cTn id="102" dur="1" fill="hold">
                                          <p:stCondLst>
                                            <p:cond delay="0"/>
                                          </p:stCondLst>
                                        </p:cTn>
                                        <p:tgtEl>
                                          <p:spTgt spid="21"/>
                                        </p:tgtEl>
                                        <p:attrNameLst>
                                          <p:attrName>style.visibility</p:attrName>
                                        </p:attrNameLst>
                                      </p:cBhvr>
                                      <p:to>
                                        <p:strVal val="visible"/>
                                      </p:to>
                                    </p:set>
                                    <p:animEffect transition="in" filter="wipe(down)">
                                      <p:cBhvr>
                                        <p:cTn id="103" dur="435">
                                          <p:stCondLst>
                                            <p:cond delay="0"/>
                                          </p:stCondLst>
                                        </p:cTn>
                                        <p:tgtEl>
                                          <p:spTgt spid="21"/>
                                        </p:tgtEl>
                                      </p:cBhvr>
                                    </p:animEffect>
                                    <p:anim calcmode="lin" valueType="num">
                                      <p:cBhvr>
                                        <p:cTn id="104" dur="1367"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105" dur="498"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106" dur="498" tmFilter="0, 0; 0.125,0.2665; 0.25,0.4; 0.375,0.465; 0.5,0.5;  0.625,0.535; 0.75,0.6; 0.875,0.7335; 1,1">
                                          <p:stCondLst>
                                            <p:cond delay="498"/>
                                          </p:stCondLst>
                                        </p:cTn>
                                        <p:tgtEl>
                                          <p:spTgt spid="21"/>
                                        </p:tgtEl>
                                        <p:attrNameLst>
                                          <p:attrName>ppt_y</p:attrName>
                                        </p:attrNameLst>
                                      </p:cBhvr>
                                      <p:tavLst>
                                        <p:tav tm="0" fmla="#ppt_y-sin(pi*$)/9">
                                          <p:val>
                                            <p:fltVal val="0"/>
                                          </p:val>
                                        </p:tav>
                                        <p:tav tm="100000">
                                          <p:val>
                                            <p:fltVal val="1"/>
                                          </p:val>
                                        </p:tav>
                                      </p:tavLst>
                                    </p:anim>
                                    <p:anim calcmode="lin" valueType="num">
                                      <p:cBhvr>
                                        <p:cTn id="107" dur="249" tmFilter="0, 0; 0.125,0.2665; 0.25,0.4; 0.375,0.465; 0.5,0.5;  0.625,0.535; 0.75,0.6; 0.875,0.7335; 1,1">
                                          <p:stCondLst>
                                            <p:cond delay="993"/>
                                          </p:stCondLst>
                                        </p:cTn>
                                        <p:tgtEl>
                                          <p:spTgt spid="21"/>
                                        </p:tgtEl>
                                        <p:attrNameLst>
                                          <p:attrName>ppt_y</p:attrName>
                                        </p:attrNameLst>
                                      </p:cBhvr>
                                      <p:tavLst>
                                        <p:tav tm="0" fmla="#ppt_y-sin(pi*$)/27">
                                          <p:val>
                                            <p:fltVal val="0"/>
                                          </p:val>
                                        </p:tav>
                                        <p:tav tm="100000">
                                          <p:val>
                                            <p:fltVal val="1"/>
                                          </p:val>
                                        </p:tav>
                                      </p:tavLst>
                                    </p:anim>
                                    <p:anim calcmode="lin" valueType="num">
                                      <p:cBhvr>
                                        <p:cTn id="108" dur="123" tmFilter="0, 0; 0.125,0.2665; 0.25,0.4; 0.375,0.465; 0.5,0.5;  0.625,0.535; 0.75,0.6; 0.875,0.7335; 1,1">
                                          <p:stCondLst>
                                            <p:cond delay="1242"/>
                                          </p:stCondLst>
                                        </p:cTn>
                                        <p:tgtEl>
                                          <p:spTgt spid="21"/>
                                        </p:tgtEl>
                                        <p:attrNameLst>
                                          <p:attrName>ppt_y</p:attrName>
                                        </p:attrNameLst>
                                      </p:cBhvr>
                                      <p:tavLst>
                                        <p:tav tm="0" fmla="#ppt_y-sin(pi*$)/81">
                                          <p:val>
                                            <p:fltVal val="0"/>
                                          </p:val>
                                        </p:tav>
                                        <p:tav tm="100000">
                                          <p:val>
                                            <p:fltVal val="1"/>
                                          </p:val>
                                        </p:tav>
                                      </p:tavLst>
                                    </p:anim>
                                    <p:animScale>
                                      <p:cBhvr>
                                        <p:cTn id="109" dur="20">
                                          <p:stCondLst>
                                            <p:cond delay="487"/>
                                          </p:stCondLst>
                                        </p:cTn>
                                        <p:tgtEl>
                                          <p:spTgt spid="21"/>
                                        </p:tgtEl>
                                      </p:cBhvr>
                                      <p:to x="100000" y="60000"/>
                                    </p:animScale>
                                    <p:animScale>
                                      <p:cBhvr>
                                        <p:cTn id="110" dur="124" decel="50000">
                                          <p:stCondLst>
                                            <p:cond delay="507"/>
                                          </p:stCondLst>
                                        </p:cTn>
                                        <p:tgtEl>
                                          <p:spTgt spid="21"/>
                                        </p:tgtEl>
                                      </p:cBhvr>
                                      <p:to x="100000" y="100000"/>
                                    </p:animScale>
                                    <p:animScale>
                                      <p:cBhvr>
                                        <p:cTn id="111" dur="20">
                                          <p:stCondLst>
                                            <p:cond delay="984"/>
                                          </p:stCondLst>
                                        </p:cTn>
                                        <p:tgtEl>
                                          <p:spTgt spid="21"/>
                                        </p:tgtEl>
                                      </p:cBhvr>
                                      <p:to x="100000" y="80000"/>
                                    </p:animScale>
                                    <p:animScale>
                                      <p:cBhvr>
                                        <p:cTn id="112" dur="124" decel="50000">
                                          <p:stCondLst>
                                            <p:cond delay="1004"/>
                                          </p:stCondLst>
                                        </p:cTn>
                                        <p:tgtEl>
                                          <p:spTgt spid="21"/>
                                        </p:tgtEl>
                                      </p:cBhvr>
                                      <p:to x="100000" y="100000"/>
                                    </p:animScale>
                                    <p:animScale>
                                      <p:cBhvr>
                                        <p:cTn id="113" dur="20">
                                          <p:stCondLst>
                                            <p:cond delay="1231"/>
                                          </p:stCondLst>
                                        </p:cTn>
                                        <p:tgtEl>
                                          <p:spTgt spid="21"/>
                                        </p:tgtEl>
                                      </p:cBhvr>
                                      <p:to x="100000" y="90000"/>
                                    </p:animScale>
                                    <p:animScale>
                                      <p:cBhvr>
                                        <p:cTn id="114" dur="124" decel="50000">
                                          <p:stCondLst>
                                            <p:cond delay="1251"/>
                                          </p:stCondLst>
                                        </p:cTn>
                                        <p:tgtEl>
                                          <p:spTgt spid="21"/>
                                        </p:tgtEl>
                                      </p:cBhvr>
                                      <p:to x="100000" y="100000"/>
                                    </p:animScale>
                                    <p:animScale>
                                      <p:cBhvr>
                                        <p:cTn id="115" dur="20">
                                          <p:stCondLst>
                                            <p:cond delay="1356"/>
                                          </p:stCondLst>
                                        </p:cTn>
                                        <p:tgtEl>
                                          <p:spTgt spid="21"/>
                                        </p:tgtEl>
                                      </p:cBhvr>
                                      <p:to x="100000" y="95000"/>
                                    </p:animScale>
                                    <p:animScale>
                                      <p:cBhvr>
                                        <p:cTn id="116" dur="124" decel="50000">
                                          <p:stCondLst>
                                            <p:cond delay="1376"/>
                                          </p:stCondLst>
                                        </p:cTn>
                                        <p:tgtEl>
                                          <p:spTgt spid="21"/>
                                        </p:tgtEl>
                                      </p:cBhvr>
                                      <p:to x="100000" y="100000"/>
                                    </p:animScale>
                                  </p:childTnLst>
                                </p:cTn>
                              </p:par>
                              <p:par>
                                <p:cTn id="117" presetID="26" presetClass="entr" presetSubtype="0" fill="hold" nodeType="withEffect">
                                  <p:stCondLst>
                                    <p:cond delay="0"/>
                                  </p:stCondLst>
                                  <p:childTnLst>
                                    <p:set>
                                      <p:cBhvr>
                                        <p:cTn id="118" dur="1" fill="hold">
                                          <p:stCondLst>
                                            <p:cond delay="0"/>
                                          </p:stCondLst>
                                        </p:cTn>
                                        <p:tgtEl>
                                          <p:spTgt spid="22"/>
                                        </p:tgtEl>
                                        <p:attrNameLst>
                                          <p:attrName>style.visibility</p:attrName>
                                        </p:attrNameLst>
                                      </p:cBhvr>
                                      <p:to>
                                        <p:strVal val="visible"/>
                                      </p:to>
                                    </p:set>
                                    <p:animEffect transition="in" filter="wipe(down)">
                                      <p:cBhvr>
                                        <p:cTn id="119" dur="435">
                                          <p:stCondLst>
                                            <p:cond delay="0"/>
                                          </p:stCondLst>
                                        </p:cTn>
                                        <p:tgtEl>
                                          <p:spTgt spid="22"/>
                                        </p:tgtEl>
                                      </p:cBhvr>
                                    </p:animEffect>
                                    <p:anim calcmode="lin" valueType="num">
                                      <p:cBhvr>
                                        <p:cTn id="120" dur="1367"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121" dur="498"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122" dur="498" tmFilter="0, 0; 0.125,0.2665; 0.25,0.4; 0.375,0.465; 0.5,0.5;  0.625,0.535; 0.75,0.6; 0.875,0.7335; 1,1">
                                          <p:stCondLst>
                                            <p:cond delay="498"/>
                                          </p:stCondLst>
                                        </p:cTn>
                                        <p:tgtEl>
                                          <p:spTgt spid="22"/>
                                        </p:tgtEl>
                                        <p:attrNameLst>
                                          <p:attrName>ppt_y</p:attrName>
                                        </p:attrNameLst>
                                      </p:cBhvr>
                                      <p:tavLst>
                                        <p:tav tm="0" fmla="#ppt_y-sin(pi*$)/9">
                                          <p:val>
                                            <p:fltVal val="0"/>
                                          </p:val>
                                        </p:tav>
                                        <p:tav tm="100000">
                                          <p:val>
                                            <p:fltVal val="1"/>
                                          </p:val>
                                        </p:tav>
                                      </p:tavLst>
                                    </p:anim>
                                    <p:anim calcmode="lin" valueType="num">
                                      <p:cBhvr>
                                        <p:cTn id="123" dur="249" tmFilter="0, 0; 0.125,0.2665; 0.25,0.4; 0.375,0.465; 0.5,0.5;  0.625,0.535; 0.75,0.6; 0.875,0.7335; 1,1">
                                          <p:stCondLst>
                                            <p:cond delay="993"/>
                                          </p:stCondLst>
                                        </p:cTn>
                                        <p:tgtEl>
                                          <p:spTgt spid="22"/>
                                        </p:tgtEl>
                                        <p:attrNameLst>
                                          <p:attrName>ppt_y</p:attrName>
                                        </p:attrNameLst>
                                      </p:cBhvr>
                                      <p:tavLst>
                                        <p:tav tm="0" fmla="#ppt_y-sin(pi*$)/27">
                                          <p:val>
                                            <p:fltVal val="0"/>
                                          </p:val>
                                        </p:tav>
                                        <p:tav tm="100000">
                                          <p:val>
                                            <p:fltVal val="1"/>
                                          </p:val>
                                        </p:tav>
                                      </p:tavLst>
                                    </p:anim>
                                    <p:anim calcmode="lin" valueType="num">
                                      <p:cBhvr>
                                        <p:cTn id="124" dur="123" tmFilter="0, 0; 0.125,0.2665; 0.25,0.4; 0.375,0.465; 0.5,0.5;  0.625,0.535; 0.75,0.6; 0.875,0.7335; 1,1">
                                          <p:stCondLst>
                                            <p:cond delay="1242"/>
                                          </p:stCondLst>
                                        </p:cTn>
                                        <p:tgtEl>
                                          <p:spTgt spid="22"/>
                                        </p:tgtEl>
                                        <p:attrNameLst>
                                          <p:attrName>ppt_y</p:attrName>
                                        </p:attrNameLst>
                                      </p:cBhvr>
                                      <p:tavLst>
                                        <p:tav tm="0" fmla="#ppt_y-sin(pi*$)/81">
                                          <p:val>
                                            <p:fltVal val="0"/>
                                          </p:val>
                                        </p:tav>
                                        <p:tav tm="100000">
                                          <p:val>
                                            <p:fltVal val="1"/>
                                          </p:val>
                                        </p:tav>
                                      </p:tavLst>
                                    </p:anim>
                                    <p:animScale>
                                      <p:cBhvr>
                                        <p:cTn id="125" dur="20">
                                          <p:stCondLst>
                                            <p:cond delay="487"/>
                                          </p:stCondLst>
                                        </p:cTn>
                                        <p:tgtEl>
                                          <p:spTgt spid="22"/>
                                        </p:tgtEl>
                                      </p:cBhvr>
                                      <p:to x="100000" y="60000"/>
                                    </p:animScale>
                                    <p:animScale>
                                      <p:cBhvr>
                                        <p:cTn id="126" dur="124" decel="50000">
                                          <p:stCondLst>
                                            <p:cond delay="507"/>
                                          </p:stCondLst>
                                        </p:cTn>
                                        <p:tgtEl>
                                          <p:spTgt spid="22"/>
                                        </p:tgtEl>
                                      </p:cBhvr>
                                      <p:to x="100000" y="100000"/>
                                    </p:animScale>
                                    <p:animScale>
                                      <p:cBhvr>
                                        <p:cTn id="127" dur="20">
                                          <p:stCondLst>
                                            <p:cond delay="984"/>
                                          </p:stCondLst>
                                        </p:cTn>
                                        <p:tgtEl>
                                          <p:spTgt spid="22"/>
                                        </p:tgtEl>
                                      </p:cBhvr>
                                      <p:to x="100000" y="80000"/>
                                    </p:animScale>
                                    <p:animScale>
                                      <p:cBhvr>
                                        <p:cTn id="128" dur="124" decel="50000">
                                          <p:stCondLst>
                                            <p:cond delay="1004"/>
                                          </p:stCondLst>
                                        </p:cTn>
                                        <p:tgtEl>
                                          <p:spTgt spid="22"/>
                                        </p:tgtEl>
                                      </p:cBhvr>
                                      <p:to x="100000" y="100000"/>
                                    </p:animScale>
                                    <p:animScale>
                                      <p:cBhvr>
                                        <p:cTn id="129" dur="20">
                                          <p:stCondLst>
                                            <p:cond delay="1231"/>
                                          </p:stCondLst>
                                        </p:cTn>
                                        <p:tgtEl>
                                          <p:spTgt spid="22"/>
                                        </p:tgtEl>
                                      </p:cBhvr>
                                      <p:to x="100000" y="90000"/>
                                    </p:animScale>
                                    <p:animScale>
                                      <p:cBhvr>
                                        <p:cTn id="130" dur="124" decel="50000">
                                          <p:stCondLst>
                                            <p:cond delay="1251"/>
                                          </p:stCondLst>
                                        </p:cTn>
                                        <p:tgtEl>
                                          <p:spTgt spid="22"/>
                                        </p:tgtEl>
                                      </p:cBhvr>
                                      <p:to x="100000" y="100000"/>
                                    </p:animScale>
                                    <p:animScale>
                                      <p:cBhvr>
                                        <p:cTn id="131" dur="20">
                                          <p:stCondLst>
                                            <p:cond delay="1356"/>
                                          </p:stCondLst>
                                        </p:cTn>
                                        <p:tgtEl>
                                          <p:spTgt spid="22"/>
                                        </p:tgtEl>
                                      </p:cBhvr>
                                      <p:to x="100000" y="95000"/>
                                    </p:animScale>
                                    <p:animScale>
                                      <p:cBhvr>
                                        <p:cTn id="132" dur="124" decel="50000">
                                          <p:stCondLst>
                                            <p:cond delay="1376"/>
                                          </p:stCondLst>
                                        </p:cTn>
                                        <p:tgtEl>
                                          <p:spTgt spid="22"/>
                                        </p:tgtEl>
                                      </p:cBhvr>
                                      <p:to x="100000" y="100000"/>
                                    </p:animScale>
                                  </p:childTnLst>
                                </p:cTn>
                              </p:par>
                            </p:childTnLst>
                          </p:cTn>
                        </p:par>
                        <p:par>
                          <p:cTn id="133" fill="hold">
                            <p:stCondLst>
                              <p:cond delay="2000"/>
                            </p:stCondLst>
                            <p:childTnLst>
                              <p:par>
                                <p:cTn id="134" presetID="45" presetClass="exit" presetSubtype="0" fill="hold" nodeType="afterEffect">
                                  <p:stCondLst>
                                    <p:cond delay="0"/>
                                  </p:stCondLst>
                                  <p:childTnLst>
                                    <p:animEffect transition="out" filter="fade">
                                      <p:cBhvr>
                                        <p:cTn id="135" dur="1250"/>
                                        <p:tgtEl>
                                          <p:spTgt spid="15"/>
                                        </p:tgtEl>
                                      </p:cBhvr>
                                    </p:animEffect>
                                    <p:anim calcmode="lin" valueType="num">
                                      <p:cBhvr>
                                        <p:cTn id="136" dur="1250"/>
                                        <p:tgtEl>
                                          <p:spTgt spid="15"/>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7" dur="1250"/>
                                        <p:tgtEl>
                                          <p:spTgt spid="15"/>
                                        </p:tgtEl>
                                        <p:attrNameLst>
                                          <p:attrName>ppt_h</p:attrName>
                                        </p:attrNameLst>
                                      </p:cBhvr>
                                      <p:tavLst>
                                        <p:tav tm="0">
                                          <p:val>
                                            <p:strVal val="ppt_h"/>
                                          </p:val>
                                        </p:tav>
                                        <p:tav tm="100000">
                                          <p:val>
                                            <p:strVal val="ppt_h"/>
                                          </p:val>
                                        </p:tav>
                                      </p:tavLst>
                                    </p:anim>
                                    <p:set>
                                      <p:cBhvr>
                                        <p:cTn id="138" dur="1" fill="hold">
                                          <p:stCondLst>
                                            <p:cond delay="1249"/>
                                          </p:stCondLst>
                                        </p:cTn>
                                        <p:tgtEl>
                                          <p:spTgt spid="15"/>
                                        </p:tgtEl>
                                        <p:attrNameLst>
                                          <p:attrName>style.visibility</p:attrName>
                                        </p:attrNameLst>
                                      </p:cBhvr>
                                      <p:to>
                                        <p:strVal val="hidden"/>
                                      </p:to>
                                    </p:set>
                                  </p:childTnLst>
                                </p:cTn>
                              </p:par>
                              <p:par>
                                <p:cTn id="139" presetID="45" presetClass="exit" presetSubtype="0" fill="hold" nodeType="withEffect">
                                  <p:stCondLst>
                                    <p:cond delay="100"/>
                                  </p:stCondLst>
                                  <p:childTnLst>
                                    <p:animEffect transition="out" filter="fade">
                                      <p:cBhvr>
                                        <p:cTn id="140" dur="1250"/>
                                        <p:tgtEl>
                                          <p:spTgt spid="16"/>
                                        </p:tgtEl>
                                      </p:cBhvr>
                                    </p:animEffect>
                                    <p:anim calcmode="lin" valueType="num">
                                      <p:cBhvr>
                                        <p:cTn id="141" dur="1250"/>
                                        <p:tgtEl>
                                          <p:spTgt spid="16"/>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42" dur="1250"/>
                                        <p:tgtEl>
                                          <p:spTgt spid="16"/>
                                        </p:tgtEl>
                                        <p:attrNameLst>
                                          <p:attrName>ppt_h</p:attrName>
                                        </p:attrNameLst>
                                      </p:cBhvr>
                                      <p:tavLst>
                                        <p:tav tm="0">
                                          <p:val>
                                            <p:strVal val="ppt_h"/>
                                          </p:val>
                                        </p:tav>
                                        <p:tav tm="100000">
                                          <p:val>
                                            <p:strVal val="ppt_h"/>
                                          </p:val>
                                        </p:tav>
                                      </p:tavLst>
                                    </p:anim>
                                    <p:set>
                                      <p:cBhvr>
                                        <p:cTn id="143" dur="1" fill="hold">
                                          <p:stCondLst>
                                            <p:cond delay="1249"/>
                                          </p:stCondLst>
                                        </p:cTn>
                                        <p:tgtEl>
                                          <p:spTgt spid="16"/>
                                        </p:tgtEl>
                                        <p:attrNameLst>
                                          <p:attrName>style.visibility</p:attrName>
                                        </p:attrNameLst>
                                      </p:cBhvr>
                                      <p:to>
                                        <p:strVal val="hidden"/>
                                      </p:to>
                                    </p:set>
                                  </p:childTnLst>
                                </p:cTn>
                              </p:par>
                              <p:par>
                                <p:cTn id="144" presetID="45" presetClass="exit" presetSubtype="0" fill="hold" nodeType="withEffect">
                                  <p:stCondLst>
                                    <p:cond delay="300"/>
                                  </p:stCondLst>
                                  <p:childTnLst>
                                    <p:animEffect transition="out" filter="fade">
                                      <p:cBhvr>
                                        <p:cTn id="145" dur="1250"/>
                                        <p:tgtEl>
                                          <p:spTgt spid="17"/>
                                        </p:tgtEl>
                                      </p:cBhvr>
                                    </p:animEffect>
                                    <p:anim calcmode="lin" valueType="num">
                                      <p:cBhvr>
                                        <p:cTn id="146" dur="1250"/>
                                        <p:tgtEl>
                                          <p:spTgt spid="1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47" dur="1250"/>
                                        <p:tgtEl>
                                          <p:spTgt spid="17"/>
                                        </p:tgtEl>
                                        <p:attrNameLst>
                                          <p:attrName>ppt_h</p:attrName>
                                        </p:attrNameLst>
                                      </p:cBhvr>
                                      <p:tavLst>
                                        <p:tav tm="0">
                                          <p:val>
                                            <p:strVal val="ppt_h"/>
                                          </p:val>
                                        </p:tav>
                                        <p:tav tm="100000">
                                          <p:val>
                                            <p:strVal val="ppt_h"/>
                                          </p:val>
                                        </p:tav>
                                      </p:tavLst>
                                    </p:anim>
                                    <p:set>
                                      <p:cBhvr>
                                        <p:cTn id="148" dur="1" fill="hold">
                                          <p:stCondLst>
                                            <p:cond delay="1249"/>
                                          </p:stCondLst>
                                        </p:cTn>
                                        <p:tgtEl>
                                          <p:spTgt spid="17"/>
                                        </p:tgtEl>
                                        <p:attrNameLst>
                                          <p:attrName>style.visibility</p:attrName>
                                        </p:attrNameLst>
                                      </p:cBhvr>
                                      <p:to>
                                        <p:strVal val="hidden"/>
                                      </p:to>
                                    </p:set>
                                  </p:childTnLst>
                                </p:cTn>
                              </p:par>
                              <p:par>
                                <p:cTn id="149" presetID="45" presetClass="exit" presetSubtype="0" fill="hold" nodeType="withEffect">
                                  <p:stCondLst>
                                    <p:cond delay="700"/>
                                  </p:stCondLst>
                                  <p:childTnLst>
                                    <p:animEffect transition="out" filter="fade">
                                      <p:cBhvr>
                                        <p:cTn id="150" dur="1250"/>
                                        <p:tgtEl>
                                          <p:spTgt spid="18"/>
                                        </p:tgtEl>
                                      </p:cBhvr>
                                    </p:animEffect>
                                    <p:anim calcmode="lin" valueType="num">
                                      <p:cBhvr>
                                        <p:cTn id="151" dur="1250"/>
                                        <p:tgtEl>
                                          <p:spTgt spid="18"/>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52" dur="1250"/>
                                        <p:tgtEl>
                                          <p:spTgt spid="18"/>
                                        </p:tgtEl>
                                        <p:attrNameLst>
                                          <p:attrName>ppt_h</p:attrName>
                                        </p:attrNameLst>
                                      </p:cBhvr>
                                      <p:tavLst>
                                        <p:tav tm="0">
                                          <p:val>
                                            <p:strVal val="ppt_h"/>
                                          </p:val>
                                        </p:tav>
                                        <p:tav tm="100000">
                                          <p:val>
                                            <p:strVal val="ppt_h"/>
                                          </p:val>
                                        </p:tav>
                                      </p:tavLst>
                                    </p:anim>
                                    <p:set>
                                      <p:cBhvr>
                                        <p:cTn id="153" dur="1" fill="hold">
                                          <p:stCondLst>
                                            <p:cond delay="1249"/>
                                          </p:stCondLst>
                                        </p:cTn>
                                        <p:tgtEl>
                                          <p:spTgt spid="18"/>
                                        </p:tgtEl>
                                        <p:attrNameLst>
                                          <p:attrName>style.visibility</p:attrName>
                                        </p:attrNameLst>
                                      </p:cBhvr>
                                      <p:to>
                                        <p:strVal val="hidden"/>
                                      </p:to>
                                    </p:set>
                                  </p:childTnLst>
                                </p:cTn>
                              </p:par>
                              <p:par>
                                <p:cTn id="154" presetID="45" presetClass="exit" presetSubtype="0" fill="hold" nodeType="withEffect">
                                  <p:stCondLst>
                                    <p:cond delay="0"/>
                                  </p:stCondLst>
                                  <p:childTnLst>
                                    <p:animEffect transition="out" filter="fade">
                                      <p:cBhvr>
                                        <p:cTn id="155" dur="1250"/>
                                        <p:tgtEl>
                                          <p:spTgt spid="19"/>
                                        </p:tgtEl>
                                      </p:cBhvr>
                                    </p:animEffect>
                                    <p:anim calcmode="lin" valueType="num">
                                      <p:cBhvr>
                                        <p:cTn id="156" dur="1250"/>
                                        <p:tgtEl>
                                          <p:spTgt spid="19"/>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57" dur="1250"/>
                                        <p:tgtEl>
                                          <p:spTgt spid="19"/>
                                        </p:tgtEl>
                                        <p:attrNameLst>
                                          <p:attrName>ppt_h</p:attrName>
                                        </p:attrNameLst>
                                      </p:cBhvr>
                                      <p:tavLst>
                                        <p:tav tm="0">
                                          <p:val>
                                            <p:strVal val="ppt_h"/>
                                          </p:val>
                                        </p:tav>
                                        <p:tav tm="100000">
                                          <p:val>
                                            <p:strVal val="ppt_h"/>
                                          </p:val>
                                        </p:tav>
                                      </p:tavLst>
                                    </p:anim>
                                    <p:set>
                                      <p:cBhvr>
                                        <p:cTn id="158" dur="1" fill="hold">
                                          <p:stCondLst>
                                            <p:cond delay="1249"/>
                                          </p:stCondLst>
                                        </p:cTn>
                                        <p:tgtEl>
                                          <p:spTgt spid="19"/>
                                        </p:tgtEl>
                                        <p:attrNameLst>
                                          <p:attrName>style.visibility</p:attrName>
                                        </p:attrNameLst>
                                      </p:cBhvr>
                                      <p:to>
                                        <p:strVal val="hidden"/>
                                      </p:to>
                                    </p:set>
                                  </p:childTnLst>
                                </p:cTn>
                              </p:par>
                              <p:par>
                                <p:cTn id="159" presetID="45" presetClass="exit" presetSubtype="0" fill="hold" nodeType="withEffect">
                                  <p:stCondLst>
                                    <p:cond delay="200"/>
                                  </p:stCondLst>
                                  <p:childTnLst>
                                    <p:animEffect transition="out" filter="fade">
                                      <p:cBhvr>
                                        <p:cTn id="160" dur="1250"/>
                                        <p:tgtEl>
                                          <p:spTgt spid="20"/>
                                        </p:tgtEl>
                                      </p:cBhvr>
                                    </p:animEffect>
                                    <p:anim calcmode="lin" valueType="num">
                                      <p:cBhvr>
                                        <p:cTn id="161" dur="1250"/>
                                        <p:tgtEl>
                                          <p:spTgt spid="2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62" dur="1250"/>
                                        <p:tgtEl>
                                          <p:spTgt spid="20"/>
                                        </p:tgtEl>
                                        <p:attrNameLst>
                                          <p:attrName>ppt_h</p:attrName>
                                        </p:attrNameLst>
                                      </p:cBhvr>
                                      <p:tavLst>
                                        <p:tav tm="0">
                                          <p:val>
                                            <p:strVal val="ppt_h"/>
                                          </p:val>
                                        </p:tav>
                                        <p:tav tm="100000">
                                          <p:val>
                                            <p:strVal val="ppt_h"/>
                                          </p:val>
                                        </p:tav>
                                      </p:tavLst>
                                    </p:anim>
                                    <p:set>
                                      <p:cBhvr>
                                        <p:cTn id="163" dur="1" fill="hold">
                                          <p:stCondLst>
                                            <p:cond delay="1249"/>
                                          </p:stCondLst>
                                        </p:cTn>
                                        <p:tgtEl>
                                          <p:spTgt spid="20"/>
                                        </p:tgtEl>
                                        <p:attrNameLst>
                                          <p:attrName>style.visibility</p:attrName>
                                        </p:attrNameLst>
                                      </p:cBhvr>
                                      <p:to>
                                        <p:strVal val="hidden"/>
                                      </p:to>
                                    </p:set>
                                  </p:childTnLst>
                                </p:cTn>
                              </p:par>
                              <p:par>
                                <p:cTn id="164" presetID="45" presetClass="exit" presetSubtype="0" fill="hold" nodeType="withEffect">
                                  <p:stCondLst>
                                    <p:cond delay="200"/>
                                  </p:stCondLst>
                                  <p:childTnLst>
                                    <p:animEffect transition="out" filter="fade">
                                      <p:cBhvr>
                                        <p:cTn id="165" dur="1250"/>
                                        <p:tgtEl>
                                          <p:spTgt spid="21"/>
                                        </p:tgtEl>
                                      </p:cBhvr>
                                    </p:animEffect>
                                    <p:anim calcmode="lin" valueType="num">
                                      <p:cBhvr>
                                        <p:cTn id="166" dur="1250"/>
                                        <p:tgtEl>
                                          <p:spTgt spid="21"/>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67" dur="1250"/>
                                        <p:tgtEl>
                                          <p:spTgt spid="21"/>
                                        </p:tgtEl>
                                        <p:attrNameLst>
                                          <p:attrName>ppt_h</p:attrName>
                                        </p:attrNameLst>
                                      </p:cBhvr>
                                      <p:tavLst>
                                        <p:tav tm="0">
                                          <p:val>
                                            <p:strVal val="ppt_h"/>
                                          </p:val>
                                        </p:tav>
                                        <p:tav tm="100000">
                                          <p:val>
                                            <p:strVal val="ppt_h"/>
                                          </p:val>
                                        </p:tav>
                                      </p:tavLst>
                                    </p:anim>
                                    <p:set>
                                      <p:cBhvr>
                                        <p:cTn id="168" dur="1" fill="hold">
                                          <p:stCondLst>
                                            <p:cond delay="1249"/>
                                          </p:stCondLst>
                                        </p:cTn>
                                        <p:tgtEl>
                                          <p:spTgt spid="21"/>
                                        </p:tgtEl>
                                        <p:attrNameLst>
                                          <p:attrName>style.visibility</p:attrName>
                                        </p:attrNameLst>
                                      </p:cBhvr>
                                      <p:to>
                                        <p:strVal val="hidden"/>
                                      </p:to>
                                    </p:set>
                                  </p:childTnLst>
                                </p:cTn>
                              </p:par>
                              <p:par>
                                <p:cTn id="169" presetID="45" presetClass="exit" presetSubtype="0" fill="hold" nodeType="withEffect">
                                  <p:stCondLst>
                                    <p:cond delay="700"/>
                                  </p:stCondLst>
                                  <p:childTnLst>
                                    <p:animEffect transition="out" filter="fade">
                                      <p:cBhvr>
                                        <p:cTn id="170" dur="1250"/>
                                        <p:tgtEl>
                                          <p:spTgt spid="22"/>
                                        </p:tgtEl>
                                      </p:cBhvr>
                                    </p:animEffect>
                                    <p:anim calcmode="lin" valueType="num">
                                      <p:cBhvr>
                                        <p:cTn id="171" dur="1250"/>
                                        <p:tgtEl>
                                          <p:spTgt spid="22"/>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72" dur="1250"/>
                                        <p:tgtEl>
                                          <p:spTgt spid="22"/>
                                        </p:tgtEl>
                                        <p:attrNameLst>
                                          <p:attrName>ppt_h</p:attrName>
                                        </p:attrNameLst>
                                      </p:cBhvr>
                                      <p:tavLst>
                                        <p:tav tm="0">
                                          <p:val>
                                            <p:strVal val="ppt_h"/>
                                          </p:val>
                                        </p:tav>
                                        <p:tav tm="100000">
                                          <p:val>
                                            <p:strVal val="ppt_h"/>
                                          </p:val>
                                        </p:tav>
                                      </p:tavLst>
                                    </p:anim>
                                    <p:set>
                                      <p:cBhvr>
                                        <p:cTn id="173" dur="1" fill="hold">
                                          <p:stCondLst>
                                            <p:cond delay="1249"/>
                                          </p:stCondLst>
                                        </p:cTn>
                                        <p:tgtEl>
                                          <p:spTgt spid="22"/>
                                        </p:tgtEl>
                                        <p:attrNameLst>
                                          <p:attrName>style.visibility</p:attrName>
                                        </p:attrNameLst>
                                      </p:cBhvr>
                                      <p:to>
                                        <p:strVal val="hidden"/>
                                      </p:to>
                                    </p:set>
                                  </p:childTnLst>
                                </p:cTn>
                              </p:par>
                            </p:childTnLst>
                          </p:cTn>
                        </p:par>
                      </p:childTnLst>
                    </p:cTn>
                  </p:par>
                  <p:par>
                    <p:cTn id="174" fill="hold">
                      <p:stCondLst>
                        <p:cond delay="indefinite"/>
                      </p:stCondLst>
                      <p:childTnLst>
                        <p:par>
                          <p:cTn id="175" fill="hold">
                            <p:stCondLst>
                              <p:cond delay="0"/>
                            </p:stCondLst>
                            <p:childTnLst>
                              <p:par>
                                <p:cTn id="176" presetID="26" presetClass="entr" presetSubtype="0" fill="hold" nodeType="clickEffect">
                                  <p:stCondLst>
                                    <p:cond delay="0"/>
                                  </p:stCondLst>
                                  <p:childTnLst>
                                    <p:set>
                                      <p:cBhvr>
                                        <p:cTn id="177" dur="1" fill="hold">
                                          <p:stCondLst>
                                            <p:cond delay="0"/>
                                          </p:stCondLst>
                                        </p:cTn>
                                        <p:tgtEl>
                                          <p:spTgt spid="23"/>
                                        </p:tgtEl>
                                        <p:attrNameLst>
                                          <p:attrName>style.visibility</p:attrName>
                                        </p:attrNameLst>
                                      </p:cBhvr>
                                      <p:to>
                                        <p:strVal val="visible"/>
                                      </p:to>
                                    </p:set>
                                    <p:animEffect transition="in" filter="wipe(down)">
                                      <p:cBhvr>
                                        <p:cTn id="178" dur="435">
                                          <p:stCondLst>
                                            <p:cond delay="0"/>
                                          </p:stCondLst>
                                        </p:cTn>
                                        <p:tgtEl>
                                          <p:spTgt spid="23"/>
                                        </p:tgtEl>
                                      </p:cBhvr>
                                    </p:animEffect>
                                    <p:anim calcmode="lin" valueType="num">
                                      <p:cBhvr>
                                        <p:cTn id="179" dur="1367"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180" dur="498"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181" dur="498" tmFilter="0, 0; 0.125,0.2665; 0.25,0.4; 0.375,0.465; 0.5,0.5;  0.625,0.535; 0.75,0.6; 0.875,0.7335; 1,1">
                                          <p:stCondLst>
                                            <p:cond delay="498"/>
                                          </p:stCondLst>
                                        </p:cTn>
                                        <p:tgtEl>
                                          <p:spTgt spid="23"/>
                                        </p:tgtEl>
                                        <p:attrNameLst>
                                          <p:attrName>ppt_y</p:attrName>
                                        </p:attrNameLst>
                                      </p:cBhvr>
                                      <p:tavLst>
                                        <p:tav tm="0" fmla="#ppt_y-sin(pi*$)/9">
                                          <p:val>
                                            <p:fltVal val="0"/>
                                          </p:val>
                                        </p:tav>
                                        <p:tav tm="100000">
                                          <p:val>
                                            <p:fltVal val="1"/>
                                          </p:val>
                                        </p:tav>
                                      </p:tavLst>
                                    </p:anim>
                                    <p:anim calcmode="lin" valueType="num">
                                      <p:cBhvr>
                                        <p:cTn id="182" dur="249" tmFilter="0, 0; 0.125,0.2665; 0.25,0.4; 0.375,0.465; 0.5,0.5;  0.625,0.535; 0.75,0.6; 0.875,0.7335; 1,1">
                                          <p:stCondLst>
                                            <p:cond delay="993"/>
                                          </p:stCondLst>
                                        </p:cTn>
                                        <p:tgtEl>
                                          <p:spTgt spid="23"/>
                                        </p:tgtEl>
                                        <p:attrNameLst>
                                          <p:attrName>ppt_y</p:attrName>
                                        </p:attrNameLst>
                                      </p:cBhvr>
                                      <p:tavLst>
                                        <p:tav tm="0" fmla="#ppt_y-sin(pi*$)/27">
                                          <p:val>
                                            <p:fltVal val="0"/>
                                          </p:val>
                                        </p:tav>
                                        <p:tav tm="100000">
                                          <p:val>
                                            <p:fltVal val="1"/>
                                          </p:val>
                                        </p:tav>
                                      </p:tavLst>
                                    </p:anim>
                                    <p:anim calcmode="lin" valueType="num">
                                      <p:cBhvr>
                                        <p:cTn id="183" dur="123" tmFilter="0, 0; 0.125,0.2665; 0.25,0.4; 0.375,0.465; 0.5,0.5;  0.625,0.535; 0.75,0.6; 0.875,0.7335; 1,1">
                                          <p:stCondLst>
                                            <p:cond delay="1242"/>
                                          </p:stCondLst>
                                        </p:cTn>
                                        <p:tgtEl>
                                          <p:spTgt spid="23"/>
                                        </p:tgtEl>
                                        <p:attrNameLst>
                                          <p:attrName>ppt_y</p:attrName>
                                        </p:attrNameLst>
                                      </p:cBhvr>
                                      <p:tavLst>
                                        <p:tav tm="0" fmla="#ppt_y-sin(pi*$)/81">
                                          <p:val>
                                            <p:fltVal val="0"/>
                                          </p:val>
                                        </p:tav>
                                        <p:tav tm="100000">
                                          <p:val>
                                            <p:fltVal val="1"/>
                                          </p:val>
                                        </p:tav>
                                      </p:tavLst>
                                    </p:anim>
                                    <p:animScale>
                                      <p:cBhvr>
                                        <p:cTn id="184" dur="20">
                                          <p:stCondLst>
                                            <p:cond delay="487"/>
                                          </p:stCondLst>
                                        </p:cTn>
                                        <p:tgtEl>
                                          <p:spTgt spid="23"/>
                                        </p:tgtEl>
                                      </p:cBhvr>
                                      <p:to x="100000" y="60000"/>
                                    </p:animScale>
                                    <p:animScale>
                                      <p:cBhvr>
                                        <p:cTn id="185" dur="124" decel="50000">
                                          <p:stCondLst>
                                            <p:cond delay="507"/>
                                          </p:stCondLst>
                                        </p:cTn>
                                        <p:tgtEl>
                                          <p:spTgt spid="23"/>
                                        </p:tgtEl>
                                      </p:cBhvr>
                                      <p:to x="100000" y="100000"/>
                                    </p:animScale>
                                    <p:animScale>
                                      <p:cBhvr>
                                        <p:cTn id="186" dur="20">
                                          <p:stCondLst>
                                            <p:cond delay="984"/>
                                          </p:stCondLst>
                                        </p:cTn>
                                        <p:tgtEl>
                                          <p:spTgt spid="23"/>
                                        </p:tgtEl>
                                      </p:cBhvr>
                                      <p:to x="100000" y="80000"/>
                                    </p:animScale>
                                    <p:animScale>
                                      <p:cBhvr>
                                        <p:cTn id="187" dur="124" decel="50000">
                                          <p:stCondLst>
                                            <p:cond delay="1004"/>
                                          </p:stCondLst>
                                        </p:cTn>
                                        <p:tgtEl>
                                          <p:spTgt spid="23"/>
                                        </p:tgtEl>
                                      </p:cBhvr>
                                      <p:to x="100000" y="100000"/>
                                    </p:animScale>
                                    <p:animScale>
                                      <p:cBhvr>
                                        <p:cTn id="188" dur="20">
                                          <p:stCondLst>
                                            <p:cond delay="1231"/>
                                          </p:stCondLst>
                                        </p:cTn>
                                        <p:tgtEl>
                                          <p:spTgt spid="23"/>
                                        </p:tgtEl>
                                      </p:cBhvr>
                                      <p:to x="100000" y="90000"/>
                                    </p:animScale>
                                    <p:animScale>
                                      <p:cBhvr>
                                        <p:cTn id="189" dur="124" decel="50000">
                                          <p:stCondLst>
                                            <p:cond delay="1251"/>
                                          </p:stCondLst>
                                        </p:cTn>
                                        <p:tgtEl>
                                          <p:spTgt spid="23"/>
                                        </p:tgtEl>
                                      </p:cBhvr>
                                      <p:to x="100000" y="100000"/>
                                    </p:animScale>
                                    <p:animScale>
                                      <p:cBhvr>
                                        <p:cTn id="190" dur="20">
                                          <p:stCondLst>
                                            <p:cond delay="1356"/>
                                          </p:stCondLst>
                                        </p:cTn>
                                        <p:tgtEl>
                                          <p:spTgt spid="23"/>
                                        </p:tgtEl>
                                      </p:cBhvr>
                                      <p:to x="100000" y="95000"/>
                                    </p:animScale>
                                    <p:animScale>
                                      <p:cBhvr>
                                        <p:cTn id="191" dur="124" decel="50000">
                                          <p:stCondLst>
                                            <p:cond delay="1376"/>
                                          </p:stCondLst>
                                        </p:cTn>
                                        <p:tgtEl>
                                          <p:spTgt spid="23"/>
                                        </p:tgtEl>
                                      </p:cBhvr>
                                      <p:to x="100000" y="100000"/>
                                    </p:animScale>
                                  </p:childTnLst>
                                </p:cTn>
                              </p:par>
                            </p:childTnLst>
                          </p:cTn>
                        </p:par>
                      </p:childTnLst>
                    </p:cTn>
                  </p:par>
                  <p:par>
                    <p:cTn id="192" fill="hold">
                      <p:stCondLst>
                        <p:cond delay="indefinite"/>
                      </p:stCondLst>
                      <p:childTnLst>
                        <p:par>
                          <p:cTn id="193" fill="hold">
                            <p:stCondLst>
                              <p:cond delay="0"/>
                            </p:stCondLst>
                            <p:childTnLst>
                              <p:par>
                                <p:cTn id="194" presetID="42" presetClass="path" presetSubtype="0" accel="50000" decel="50000" fill="hold" nodeType="clickEffect">
                                  <p:stCondLst>
                                    <p:cond delay="0"/>
                                  </p:stCondLst>
                                  <p:childTnLst>
                                    <p:animMotion origin="layout" path="M -4.79167E-6 2.59259E-6 L -0.26861 0.00278 " pathEditMode="relative" rAng="0" ptsTypes="AA">
                                      <p:cBhvr>
                                        <p:cTn id="195" dur="2000" fill="hold"/>
                                        <p:tgtEl>
                                          <p:spTgt spid="25"/>
                                        </p:tgtEl>
                                        <p:attrNameLst>
                                          <p:attrName>ppt_x</p:attrName>
                                          <p:attrName>ppt_y</p:attrName>
                                        </p:attrNameLst>
                                      </p:cBhvr>
                                      <p:rCtr x="-13438" y="139"/>
                                    </p:animMotion>
                                  </p:childTnLst>
                                </p:cTn>
                              </p:par>
                            </p:childTnLst>
                          </p:cTn>
                        </p:par>
                        <p:par>
                          <p:cTn id="196" fill="hold">
                            <p:stCondLst>
                              <p:cond delay="2000"/>
                            </p:stCondLst>
                            <p:childTnLst>
                              <p:par>
                                <p:cTn id="197" presetID="10" presetClass="exit" presetSubtype="0" fill="hold" nodeType="afterEffect">
                                  <p:stCondLst>
                                    <p:cond delay="0"/>
                                  </p:stCondLst>
                                  <p:childTnLst>
                                    <p:animEffect transition="out" filter="fade">
                                      <p:cBhvr>
                                        <p:cTn id="198" dur="500"/>
                                        <p:tgtEl>
                                          <p:spTgt spid="23"/>
                                        </p:tgtEl>
                                      </p:cBhvr>
                                    </p:animEffect>
                                    <p:set>
                                      <p:cBhvr>
                                        <p:cTn id="199" dur="1" fill="hold">
                                          <p:stCondLst>
                                            <p:cond delay="499"/>
                                          </p:stCondLst>
                                        </p:cTn>
                                        <p:tgtEl>
                                          <p:spTgt spid="23"/>
                                        </p:tgtEl>
                                        <p:attrNameLst>
                                          <p:attrName>style.visibility</p:attrName>
                                        </p:attrNameLst>
                                      </p:cBhvr>
                                      <p:to>
                                        <p:strVal val="hidden"/>
                                      </p:to>
                                    </p:set>
                                  </p:childTnLst>
                                </p:cTn>
                              </p:par>
                            </p:childTnLst>
                          </p:cTn>
                        </p:par>
                        <p:par>
                          <p:cTn id="200" fill="hold">
                            <p:stCondLst>
                              <p:cond delay="2500"/>
                            </p:stCondLst>
                            <p:childTnLst>
                              <p:par>
                                <p:cTn id="201" presetID="43" presetClass="path" presetSubtype="0" accel="50000" decel="50000" fill="hold" nodeType="afterEffect">
                                  <p:stCondLst>
                                    <p:cond delay="0"/>
                                  </p:stCondLst>
                                  <p:childTnLst>
                                    <p:animMotion origin="layout" path="M -0.88815 0.40995 C -0.75742 0.49653 -0.7039 0.47592 -0.59466 0.49653 C -0.48138 0.51782 -0.35065 0.23773 -0.3664 0.12014 C -0.3664 0.05463 -0.26953 0.06944 -0.26953 0.00509 " pathEditMode="relative" rAng="0" ptsTypes="AAAA">
                                      <p:cBhvr>
                                        <p:cTn id="202" dur="3250" spd="-100000" fill="hold"/>
                                        <p:tgtEl>
                                          <p:spTgt spid="25"/>
                                        </p:tgtEl>
                                        <p:attrNameLst>
                                          <p:attrName>ppt_x</p:attrName>
                                          <p:attrName>ppt_y</p:attrName>
                                        </p:attrNameLst>
                                      </p:cBhvr>
                                      <p:rCtr x="30937" y="-15856"/>
                                    </p:animMotion>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nodeType="clickEffect">
                                  <p:stCondLst>
                                    <p:cond delay="0"/>
                                  </p:stCondLst>
                                  <p:childTnLst>
                                    <p:set>
                                      <p:cBhvr>
                                        <p:cTn id="206" dur="1" fill="hold">
                                          <p:stCondLst>
                                            <p:cond delay="0"/>
                                          </p:stCondLst>
                                        </p:cTn>
                                        <p:tgtEl>
                                          <p:spTgt spid="26"/>
                                        </p:tgtEl>
                                        <p:attrNameLst>
                                          <p:attrName>style.visibility</p:attrName>
                                        </p:attrNameLst>
                                      </p:cBhvr>
                                      <p:to>
                                        <p:strVal val="visible"/>
                                      </p:to>
                                    </p:set>
                                  </p:childTnLst>
                                </p:cTn>
                              </p:par>
                            </p:childTnLst>
                          </p:cTn>
                        </p:par>
                        <p:par>
                          <p:cTn id="207" fill="hold">
                            <p:stCondLst>
                              <p:cond delay="0"/>
                            </p:stCondLst>
                            <p:childTnLst>
                              <p:par>
                                <p:cTn id="208" presetID="57" presetClass="path" presetSubtype="0" accel="50000" decel="50000" fill="hold" nodeType="afterEffect">
                                  <p:stCondLst>
                                    <p:cond delay="0"/>
                                  </p:stCondLst>
                                  <p:childTnLst>
                                    <p:animMotion origin="layout" path="M 2.5E-6 -3.7037E-6 L 2.5E-6 -0.12893 C 2.5E-6 -0.18657 -0.02409 -0.25717 -0.04349 -0.25717 L -0.08698 -0.25717 " pathEditMode="relative" rAng="0" ptsTypes="AAAA">
                                      <p:cBhvr>
                                        <p:cTn id="209" dur="2000" fill="hold"/>
                                        <p:tgtEl>
                                          <p:spTgt spid="26"/>
                                        </p:tgtEl>
                                        <p:attrNameLst>
                                          <p:attrName>ppt_x</p:attrName>
                                          <p:attrName>ppt_y</p:attrName>
                                        </p:attrNameLst>
                                      </p:cBhvr>
                                      <p:rCtr x="-4349" y="-12870"/>
                                    </p:animMotion>
                                  </p:childTnLst>
                                </p:cTn>
                              </p:par>
                              <p:par>
                                <p:cTn id="210" presetID="6" presetClass="emph" presetSubtype="0" fill="hold" nodeType="withEffect">
                                  <p:stCondLst>
                                    <p:cond delay="0"/>
                                  </p:stCondLst>
                                  <p:childTnLst>
                                    <p:animScale>
                                      <p:cBhvr>
                                        <p:cTn id="211" dur="750" fill="hold"/>
                                        <p:tgtEl>
                                          <p:spTgt spid="26"/>
                                        </p:tgtEl>
                                      </p:cBhvr>
                                      <p:by x="150000" y="150000"/>
                                    </p:animScale>
                                  </p:childTnLst>
                                </p:cTn>
                              </p:par>
                            </p:childTnLst>
                          </p:cTn>
                        </p:par>
                        <p:par>
                          <p:cTn id="212" fill="hold">
                            <p:stCondLst>
                              <p:cond delay="2000"/>
                            </p:stCondLst>
                            <p:childTnLst>
                              <p:par>
                                <p:cTn id="213" presetID="45" presetClass="entr" presetSubtype="0" fill="hold" nodeType="afterEffect">
                                  <p:stCondLst>
                                    <p:cond delay="0"/>
                                  </p:stCondLst>
                                  <p:childTnLst>
                                    <p:set>
                                      <p:cBhvr>
                                        <p:cTn id="214" dur="1" fill="hold">
                                          <p:stCondLst>
                                            <p:cond delay="0"/>
                                          </p:stCondLst>
                                        </p:cTn>
                                        <p:tgtEl>
                                          <p:spTgt spid="27"/>
                                        </p:tgtEl>
                                        <p:attrNameLst>
                                          <p:attrName>style.visibility</p:attrName>
                                        </p:attrNameLst>
                                      </p:cBhvr>
                                      <p:to>
                                        <p:strVal val="visible"/>
                                      </p:to>
                                    </p:set>
                                    <p:animEffect transition="in" filter="fade">
                                      <p:cBhvr>
                                        <p:cTn id="215" dur="2000"/>
                                        <p:tgtEl>
                                          <p:spTgt spid="27"/>
                                        </p:tgtEl>
                                      </p:cBhvr>
                                    </p:animEffect>
                                    <p:anim calcmode="lin" valueType="num">
                                      <p:cBhvr>
                                        <p:cTn id="216" dur="2000" fill="hold"/>
                                        <p:tgtEl>
                                          <p:spTgt spid="27"/>
                                        </p:tgtEl>
                                        <p:attrNameLst>
                                          <p:attrName>ppt_w</p:attrName>
                                        </p:attrNameLst>
                                      </p:cBhvr>
                                      <p:tavLst>
                                        <p:tav tm="0" fmla="#ppt_w*sin(2.5*pi*$)">
                                          <p:val>
                                            <p:fltVal val="0"/>
                                          </p:val>
                                        </p:tav>
                                        <p:tav tm="100000">
                                          <p:val>
                                            <p:fltVal val="1"/>
                                          </p:val>
                                        </p:tav>
                                      </p:tavLst>
                                    </p:anim>
                                    <p:anim calcmode="lin" valueType="num">
                                      <p:cBhvr>
                                        <p:cTn id="217" dur="2000" fill="hold"/>
                                        <p:tgtEl>
                                          <p:spTgt spid="27"/>
                                        </p:tgtEl>
                                        <p:attrNameLst>
                                          <p:attrName>ppt_h</p:attrName>
                                        </p:attrNameLst>
                                      </p:cBhvr>
                                      <p:tavLst>
                                        <p:tav tm="0">
                                          <p:val>
                                            <p:strVal val="#ppt_h"/>
                                          </p:val>
                                        </p:tav>
                                        <p:tav tm="100000">
                                          <p:val>
                                            <p:strVal val="#ppt_h"/>
                                          </p:val>
                                        </p:tav>
                                      </p:tavLst>
                                    </p:anim>
                                  </p:childTnLst>
                                </p:cTn>
                              </p:par>
                            </p:childTnLst>
                          </p:cTn>
                        </p:par>
                        <p:par>
                          <p:cTn id="218" fill="hold">
                            <p:stCondLst>
                              <p:cond delay="4000"/>
                            </p:stCondLst>
                            <p:childTnLst>
                              <p:par>
                                <p:cTn id="219" presetID="42" presetClass="path" presetSubtype="0" accel="50000" decel="50000" fill="hold" nodeType="afterEffect">
                                  <p:stCondLst>
                                    <p:cond delay="0"/>
                                  </p:stCondLst>
                                  <p:childTnLst>
                                    <p:animMotion origin="layout" path="M 0 0 L 0 0.25 E" pathEditMode="relative" ptsTypes="">
                                      <p:cBhvr>
                                        <p:cTn id="220" dur="2000" fill="hold"/>
                                        <p:tgtEl>
                                          <p:spTgt spid="27"/>
                                        </p:tgtEl>
                                        <p:attrNameLst>
                                          <p:attrName>ppt_x</p:attrName>
                                          <p:attrName>ppt_y</p:attrName>
                                        </p:attrNameLst>
                                      </p:cBhvr>
                                    </p:animMotion>
                                  </p:childTnLst>
                                </p:cTn>
                              </p:par>
                            </p:childTnLst>
                          </p:cTn>
                        </p:par>
                        <p:par>
                          <p:cTn id="221" fill="hold">
                            <p:stCondLst>
                              <p:cond delay="6000"/>
                            </p:stCondLst>
                            <p:childTnLst>
                              <p:par>
                                <p:cTn id="222" presetID="10" presetClass="exit" presetSubtype="0" fill="hold" nodeType="afterEffect">
                                  <p:stCondLst>
                                    <p:cond delay="0"/>
                                  </p:stCondLst>
                                  <p:childTnLst>
                                    <p:animEffect transition="out" filter="fade">
                                      <p:cBhvr>
                                        <p:cTn id="223" dur="500"/>
                                        <p:tgtEl>
                                          <p:spTgt spid="27"/>
                                        </p:tgtEl>
                                      </p:cBhvr>
                                    </p:animEffect>
                                    <p:set>
                                      <p:cBhvr>
                                        <p:cTn id="224"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pic>
        <p:nvPicPr>
          <p:cNvPr id="9" name="Inhaltsplatzhalter 8">
            <a:extLst>
              <a:ext uri="{FF2B5EF4-FFF2-40B4-BE49-F238E27FC236}">
                <a16:creationId xmlns:a16="http://schemas.microsoft.com/office/drawing/2014/main" id="{D8052D69-BB1E-425C-BE00-7B0F6006552A}"/>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backgroundRemoval t="10000" b="90000" l="8727" r="91455">
                        <a14:foregroundMark x1="36727" y1="27750" x2="36909" y2="25000"/>
                        <a14:foregroundMark x1="40000" y1="23500" x2="38727" y2="23000"/>
                        <a14:foregroundMark x1="60727" y1="48750" x2="60909" y2="57500"/>
                        <a14:foregroundMark x1="65273" y1="49750" x2="65636" y2="57000"/>
                        <a14:foregroundMark x1="56545" y1="49500" x2="57091" y2="58500"/>
                        <a14:foregroundMark x1="50909" y1="50250" x2="50909" y2="56750"/>
                        <a14:foregroundMark x1="46545" y1="49250" x2="46182" y2="56250"/>
                        <a14:foregroundMark x1="42000" y1="49500" x2="41273" y2="55750"/>
                        <a14:foregroundMark x1="31091" y1="50500" x2="30909" y2="57500"/>
                        <a14:foregroundMark x1="26727" y1="50750" x2="26000" y2="56500"/>
                        <a14:foregroundMark x1="21273" y1="50750" x2="21455" y2="58250"/>
                        <a14:foregroundMark x1="16182" y1="51500" x2="15818" y2="56000"/>
                        <a14:foregroundMark x1="12000" y1="69500" x2="12000" y2="73250"/>
                        <a14:foregroundMark x1="20727" y1="76500" x2="21455" y2="74750"/>
                        <a14:foregroundMark x1="30000" y1="69500" x2="30000" y2="64750"/>
                        <a14:foregroundMark x1="37636" y1="76000" x2="39455" y2="75750"/>
                        <a14:foregroundMark x1="48727" y1="73250" x2="48545" y2="68250"/>
                        <a14:foregroundMark x1="90545" y1="35250" x2="91455" y2="37000"/>
                        <a14:foregroundMark x1="9091" y1="35500" x2="8727" y2="36750"/>
                        <a14:foregroundMark x1="17455" y1="30750" x2="18364" y2="31250"/>
                        <a14:foregroundMark x1="16000" y1="25750" x2="21273" y2="26000"/>
                        <a14:foregroundMark x1="32909" y1="18750" x2="36545" y2="15250"/>
                        <a14:foregroundMark x1="32364" y1="30250" x2="52545" y2="29000"/>
                        <a14:foregroundMark x1="52545" y1="29000" x2="62000" y2="32000"/>
                        <a14:foregroundMark x1="62000" y1="32000" x2="52545" y2="37500"/>
                        <a14:foregroundMark x1="52545" y1="37500" x2="32182" y2="37750"/>
                        <a14:foregroundMark x1="41636" y1="32750" x2="44000" y2="31500"/>
                        <a14:foregroundMark x1="51091" y1="35500" x2="52545" y2="34750"/>
                        <a14:foregroundMark x1="48727" y1="32750" x2="51636" y2="34750"/>
                        <a14:foregroundMark x1="50727" y1="32250" x2="52545" y2="35000"/>
                        <a14:foregroundMark x1="37273" y1="28750" x2="57091" y2="30250"/>
                        <a14:foregroundMark x1="57091" y1="30250" x2="66545" y2="29000"/>
                        <a14:foregroundMark x1="39818" y1="28750" x2="49636" y2="29250"/>
                        <a14:foregroundMark x1="49636" y1="29250" x2="60000" y2="29000"/>
                        <a14:foregroundMark x1="60000" y1="29000" x2="66727" y2="29000"/>
                        <a14:foregroundMark x1="91091" y1="41750" x2="10000" y2="41750"/>
                        <a14:foregroundMark x1="74364" y1="80250" x2="78545" y2="68000"/>
                        <a14:foregroundMark x1="78545" y1="68000" x2="77273" y2="54500"/>
                        <a14:foregroundMark x1="77273" y1="54500" x2="85455" y2="61750"/>
                        <a14:foregroundMark x1="85455" y1="61750" x2="86000" y2="75500"/>
                        <a14:foregroundMark x1="86000" y1="75500" x2="74909" y2="79500"/>
                        <a14:foregroundMark x1="76727" y1="56250" x2="85091" y2="49750"/>
                        <a14:foregroundMark x1="85091" y1="49750" x2="87818" y2="55500"/>
                        <a14:foregroundMark x1="62182" y1="71250" x2="33818" y2="69500"/>
                        <a14:foregroundMark x1="33818" y1="69500" x2="44364" y2="65250"/>
                        <a14:foregroundMark x1="44364" y1="65250" x2="23273" y2="60500"/>
                        <a14:foregroundMark x1="23273" y1="60500" x2="48182" y2="65000"/>
                        <a14:foregroundMark x1="48182" y1="65000" x2="24727" y2="63000"/>
                        <a14:foregroundMark x1="24727" y1="63000" x2="35818" y2="70000"/>
                        <a14:foregroundMark x1="35818" y1="70000" x2="22364" y2="69250"/>
                        <a14:foregroundMark x1="22364" y1="69250" x2="15091" y2="57250"/>
                        <a14:foregroundMark x1="15091" y1="57250" x2="16909" y2="51000"/>
                        <a14:foregroundMark x1="76364" y1="51500" x2="75273" y2="53000"/>
                        <a14:foregroundMark x1="64909" y1="68000" x2="52727" y2="66500"/>
                        <a14:foregroundMark x1="52727" y1="66500" x2="74727" y2="63250"/>
                        <a14:foregroundMark x1="74727" y1="63250" x2="52909" y2="64750"/>
                        <a14:foregroundMark x1="52909" y1="64750" x2="52364" y2="60500"/>
                        <a14:foregroundMark x1="20909" y1="70250" x2="24000" y2="72000"/>
                        <a14:foregroundMark x1="18909" y1="70250" x2="18545" y2="69500"/>
                        <a14:foregroundMark x1="20000" y1="70250" x2="20364" y2="70250"/>
                        <a14:foregroundMark x1="16545" y1="50000" x2="16182" y2="47250"/>
                        <a14:foregroundMark x1="31818" y1="38500" x2="66727" y2="39500"/>
                        <a14:foregroundMark x1="64545" y1="39000" x2="50000" y2="40750"/>
                        <a14:foregroundMark x1="58545" y1="38750" x2="42727" y2="39750"/>
                        <a14:foregroundMark x1="41273" y1="39500" x2="31091" y2="38500"/>
                        <a14:foregroundMark x1="38727" y1="35500" x2="40909" y2="33500"/>
                        <a14:foregroundMark x1="42545" y1="28250" x2="48727" y2="28500"/>
                        <a14:foregroundMark x1="51818" y1="28750" x2="60364" y2="29000"/>
                        <a14:foregroundMark x1="31818" y1="37750" x2="32000" y2="35250"/>
                        <a14:foregroundMark x1="32545" y1="35250" x2="32364" y2="33250"/>
                        <a14:foregroundMark x1="20182" y1="79750" x2="21273" y2="79250"/>
                        <a14:foregroundMark x1="29818" y1="79750" x2="29818" y2="79750"/>
                        <a14:foregroundMark x1="29273" y1="80000" x2="31091" y2="78750"/>
                        <a14:foregroundMark x1="37636" y1="79500" x2="40182" y2="80000"/>
                        <a14:foregroundMark x1="48364" y1="80000" x2="51091" y2="80000"/>
                        <a14:foregroundMark x1="11818" y1="79500" x2="14727" y2="79750"/>
                        <a14:foregroundMark x1="39818" y1="25000" x2="39818" y2="25000"/>
                        <a14:backgroundMark x1="22099" y1="24254" x2="23091" y2="23500"/>
                        <a14:backgroundMark x1="14545" y1="30000" x2="15380" y2="29365"/>
                        <a14:backgroundMark x1="23091" y1="23500" x2="24909" y2="30500"/>
                      </a14:backgroundRemoval>
                    </a14:imgEffect>
                  </a14:imgLayer>
                </a14:imgProps>
              </a:ext>
              <a:ext uri="{837473B0-CC2E-450A-ABE3-18F120FF3D39}">
                <a1611:picAttrSrcUrl xmlns:a1611="http://schemas.microsoft.com/office/drawing/2016/11/main" r:id="rId5"/>
              </a:ext>
            </a:extLst>
          </a:blip>
          <a:stretch>
            <a:fillRect/>
          </a:stretch>
        </p:blipFill>
        <p:spPr>
          <a:xfrm>
            <a:off x="989548" y="3854437"/>
            <a:ext cx="3024668" cy="2199759"/>
          </a:xfrm>
        </p:spPr>
      </p:pic>
      <p:pic>
        <p:nvPicPr>
          <p:cNvPr id="11" name="Grafik 10">
            <a:extLst>
              <a:ext uri="{FF2B5EF4-FFF2-40B4-BE49-F238E27FC236}">
                <a16:creationId xmlns:a16="http://schemas.microsoft.com/office/drawing/2014/main" id="{280959B5-7B5C-4232-903A-AC6D91426607}"/>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6077" r="90846">
                        <a14:foregroundMark x1="28692" y1="37050" x2="31385" y2="35180"/>
                        <a14:foregroundMark x1="31077" y1="40647" x2="30462" y2="33741"/>
                        <a14:foregroundMark x1="30462" y1="33741" x2="23231" y2="36835"/>
                        <a14:foregroundMark x1="23231" y1="36835" x2="29385" y2="40791"/>
                        <a14:foregroundMark x1="29385" y1="40791" x2="26538" y2="39712"/>
                        <a14:foregroundMark x1="41462" y1="64029" x2="41231" y2="63309"/>
                        <a14:foregroundMark x1="18385" y1="63309" x2="17692" y2="62302"/>
                        <a14:foregroundMark x1="56154" y1="62374" x2="63692" y2="60504"/>
                        <a14:foregroundMark x1="63692" y1="60504" x2="53923" y2="59856"/>
                        <a14:foregroundMark x1="53923" y1="59856" x2="71923" y2="61942"/>
                        <a14:foregroundMark x1="71923" y1="61942" x2="62538" y2="59353"/>
                        <a14:foregroundMark x1="62538" y1="59353" x2="79308" y2="61511"/>
                        <a14:foregroundMark x1="79308" y1="61511" x2="69692" y2="60791"/>
                        <a14:foregroundMark x1="69692" y1="60791" x2="79538" y2="63165"/>
                        <a14:foregroundMark x1="79538" y1="63165" x2="72231" y2="59640"/>
                        <a14:foregroundMark x1="72231" y1="59640" x2="63385" y2="59065"/>
                        <a14:foregroundMark x1="63385" y1="59065" x2="66615" y2="59568"/>
                        <a14:foregroundMark x1="78846" y1="60144" x2="80154" y2="61439"/>
                        <a14:foregroundMark x1="9154" y1="25180" x2="9154" y2="25180"/>
                        <a14:foregroundMark x1="13692" y1="59568" x2="6077" y2="59065"/>
                        <a14:foregroundMark x1="6077" y1="59065" x2="11385" y2="53597"/>
                        <a14:foregroundMark x1="11385" y1="53597" x2="13231" y2="60288"/>
                        <a14:foregroundMark x1="90538" y1="75755" x2="90846" y2="37050"/>
                        <a14:foregroundMark x1="8846" y1="70288" x2="9308" y2="63165"/>
                        <a14:foregroundMark x1="9308" y1="63165" x2="9308" y2="63453"/>
                      </a14:backgroundRemoval>
                    </a14:imgEffect>
                  </a14:imgLayer>
                </a14:imgProps>
              </a:ext>
              <a:ext uri="{837473B0-CC2E-450A-ABE3-18F120FF3D39}">
                <a1611:picAttrSrcUrl xmlns:a1611="http://schemas.microsoft.com/office/drawing/2016/11/main" r:id="rId8"/>
              </a:ext>
            </a:extLst>
          </a:blip>
          <a:stretch>
            <a:fillRect/>
          </a:stretch>
        </p:blipFill>
        <p:spPr>
          <a:xfrm>
            <a:off x="9134856" y="447188"/>
            <a:ext cx="2966186" cy="3171537"/>
          </a:xfrm>
          <a:prstGeom prst="rect">
            <a:avLst/>
          </a:prstGeom>
        </p:spPr>
      </p:pic>
      <p:pic>
        <p:nvPicPr>
          <p:cNvPr id="25" name="Grafik 24" descr="Ein Bild, das Transport enthält.&#10;&#10;Mit hoher Zuverlässigkeit generierte Beschreibung">
            <a:extLst>
              <a:ext uri="{FF2B5EF4-FFF2-40B4-BE49-F238E27FC236}">
                <a16:creationId xmlns:a16="http://schemas.microsoft.com/office/drawing/2014/main" id="{3DFF65FA-3AC6-4939-B947-06B717C19ECA}"/>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8235" r="90000">
                        <a14:foregroundMark x1="51176" y1="24706" x2="51176" y2="24706"/>
                        <a14:foregroundMark x1="8235" y1="52941" x2="8824" y2="49412"/>
                        <a14:foregroundMark x1="63765" y1="62353" x2="64118" y2="61765"/>
                        <a14:foregroundMark x1="63412" y1="62941" x2="63765" y2="62353"/>
                        <a14:foregroundMark x1="62179" y1="64996" x2="63412" y2="62941"/>
                        <a14:foregroundMark x1="57765" y1="72353" x2="59544" y2="69387"/>
                        <a14:foregroundMark x1="57059" y1="73529" x2="57765" y2="72353"/>
                        <a14:foregroundMark x1="56471" y1="72353" x2="55882" y2="72941"/>
                        <a14:foregroundMark x1="57059" y1="71765" x2="56471" y2="72353"/>
                        <a14:foregroundMark x1="89506" y1="79541" x2="88824" y2="76471"/>
                        <a14:foregroundMark x1="90000" y1="81765" x2="89865" y2="81156"/>
                        <a14:foregroundMark x1="63333" y1="62941" x2="63529" y2="62353"/>
                        <a14:foregroundMark x1="62549" y1="65294" x2="63333" y2="62941"/>
                        <a14:foregroundMark x1="62353" y1="65882" x2="62549" y2="65294"/>
                        <a14:foregroundMark x1="62647" y1="65294" x2="63529" y2="63529"/>
                        <a14:foregroundMark x1="62353" y1="65882" x2="62647" y2="65294"/>
                        <a14:foregroundMark x1="63059" y1="65294" x2="63529" y2="62941"/>
                        <a14:foregroundMark x1="62941" y1="65882" x2="63059" y2="65294"/>
                        <a14:foregroundMark x1="62941" y1="65294" x2="62941" y2="65882"/>
                        <a14:foregroundMark x1="62941" y1="64118" x2="62941" y2="65294"/>
                        <a14:foregroundMark x1="63333" y1="62941" x2="62941" y2="64118"/>
                        <a14:foregroundMark x1="63529" y1="62353" x2="63333" y2="62941"/>
                        <a14:foregroundMark x1="63725" y1="62941" x2="63529" y2="63529"/>
                        <a14:foregroundMark x1="64118" y1="61765" x2="63725" y2="62941"/>
                        <a14:foregroundMark x1="62058" y1="66471" x2="61176" y2="68235"/>
                        <a14:foregroundMark x1="62353" y1="65882" x2="62058" y2="66471"/>
                        <a14:foregroundMark x1="85393" y1="85882" x2="88824" y2="82941"/>
                        <a14:foregroundMark x1="84706" y1="86471" x2="85393" y2="85882"/>
                        <a14:foregroundMark x1="87059" y1="85882" x2="88824" y2="83529"/>
                        <a14:foregroundMark x1="87353" y1="85882" x2="88235" y2="84118"/>
                        <a14:foregroundMark x1="87059" y1="86471" x2="87353" y2="85882"/>
                        <a14:foregroundMark x1="87765" y1="85882" x2="88235" y2="83529"/>
                        <a14:foregroundMark x1="87647" y1="86471" x2="87765" y2="85882"/>
                        <a14:foregroundMark x1="87059" y1="85882" x2="87059" y2="85882"/>
                        <a14:foregroundMark x1="87647" y1="85882" x2="87647" y2="85882"/>
                        <a14:foregroundMark x1="87059" y1="85882" x2="88235" y2="85882"/>
                        <a14:foregroundMark x1="62941" y1="65882" x2="62941" y2="65882"/>
                        <a14:foregroundMark x1="62941" y1="65294" x2="63529" y2="65882"/>
                        <a14:foregroundMark x1="62941" y1="67059" x2="62941" y2="67059"/>
                        <a14:foregroundMark x1="62941" y1="65882" x2="62941" y2="66471"/>
                        <a14:foregroundMark x1="62353" y1="66471" x2="62353" y2="66471"/>
                        <a14:foregroundMark x1="62941" y1="65294" x2="62941" y2="65294"/>
                        <a14:foregroundMark x1="62941" y1="66471" x2="62941" y2="66471"/>
                        <a14:foregroundMark x1="62941" y1="65882" x2="62353" y2="66471"/>
                        <a14:foregroundMark x1="62941" y1="65294" x2="62941" y2="65294"/>
                        <a14:foregroundMark x1="62941" y1="65294" x2="62941" y2="65294"/>
                        <a14:foregroundMark x1="62941" y1="64118" x2="62941" y2="65882"/>
                        <a14:foregroundMark x1="53627" y1="45882" x2="60588" y2="45882"/>
                        <a14:foregroundMark x1="47647" y1="45882" x2="48692" y2="45882"/>
                        <a14:foregroundMark x1="47647" y1="44118" x2="47767" y2="44158"/>
                        <a14:foregroundMark x1="61765" y1="36471" x2="61765" y2="36471"/>
                        <a14:backgroundMark x1="14706" y1="90000" x2="14706" y2="90000"/>
                        <a14:backgroundMark x1="14706" y1="88824" x2="12353" y2="88235"/>
                        <a14:backgroundMark x1="35294" y1="87059" x2="45882" y2="87059"/>
                        <a14:backgroundMark x1="37647" y1="90000" x2="31765" y2="89412"/>
                        <a14:backgroundMark x1="57647" y1="51176" x2="57259" y2="51111"/>
                        <a14:backgroundMark x1="54118" y1="68824" x2="54118" y2="68824"/>
                        <a14:backgroundMark x1="53529" y1="72353" x2="53529" y2="72353"/>
                        <a14:backgroundMark x1="63529" y1="72353" x2="63529" y2="72353"/>
                        <a14:backgroundMark x1="66471" y1="62353" x2="66471" y2="62353"/>
                        <a14:backgroundMark x1="64706" y1="61176" x2="64706" y2="61176"/>
                        <a14:backgroundMark x1="91765" y1="80588" x2="91176" y2="81765"/>
                        <a14:backgroundMark x1="90000" y1="83529" x2="90000" y2="84118"/>
                        <a14:backgroundMark x1="88235" y1="86471" x2="88235" y2="86471"/>
                        <a14:backgroundMark x1="86471" y1="88235" x2="86471" y2="88235"/>
                        <a14:backgroundMark x1="88824" y1="85882" x2="88824" y2="85882"/>
                        <a14:backgroundMark x1="65294" y1="62941" x2="65294" y2="62941"/>
                        <a14:backgroundMark x1="64654" y1="67228" x2="64706" y2="67059"/>
                        <a14:backgroundMark x1="62353" y1="74706" x2="64394" y2="68073"/>
                        <a14:backgroundMark x1="63971" y1="66691" x2="64118" y2="66471"/>
                        <a14:backgroundMark x1="62941" y1="68235" x2="63511" y2="67380"/>
                        <a14:backgroundMark x1="64118" y1="65882" x2="64118" y2="65882"/>
                        <a14:backgroundMark x1="34706" y1="57647" x2="34706" y2="57647"/>
                        <a14:backgroundMark x1="34706" y1="53529" x2="34706" y2="53529"/>
                        <a14:backgroundMark x1="56471" y1="51176" x2="50588" y2="49412"/>
                        <a14:backgroundMark x1="61176" y1="40588" x2="61176" y2="40588"/>
                      </a14:backgroundRemoval>
                    </a14:imgEffect>
                  </a14:imgLayer>
                </a14:imgProps>
              </a:ext>
              <a:ext uri="{837473B0-CC2E-450A-ABE3-18F120FF3D39}">
                <a1611:picAttrSrcUrl xmlns:a1611="http://schemas.microsoft.com/office/drawing/2016/11/main" r:id="rId11"/>
              </a:ext>
            </a:extLst>
          </a:blip>
          <a:stretch>
            <a:fillRect/>
          </a:stretch>
        </p:blipFill>
        <p:spPr>
          <a:xfrm>
            <a:off x="1663548" y="4377528"/>
            <a:ext cx="1676668" cy="1676668"/>
          </a:xfrm>
          <a:prstGeom prst="rect">
            <a:avLst/>
          </a:prstGeom>
        </p:spPr>
      </p:pic>
      <p:pic>
        <p:nvPicPr>
          <p:cNvPr id="24" name="Grafik 23">
            <a:extLst>
              <a:ext uri="{FF2B5EF4-FFF2-40B4-BE49-F238E27FC236}">
                <a16:creationId xmlns:a16="http://schemas.microsoft.com/office/drawing/2014/main" id="{23DDB2A5-5821-45BB-8FBB-8CEA06DCA44B}"/>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5938" b="95625" l="2813" r="97891">
                        <a14:foregroundMark x1="41875" y1="4375" x2="34375" y2="7031"/>
                        <a14:foregroundMark x1="34375" y1="7031" x2="16563" y2="19844"/>
                        <a14:foregroundMark x1="16563" y1="19844" x2="10547" y2="32969"/>
                        <a14:foregroundMark x1="10547" y1="32969" x2="7656" y2="48203"/>
                        <a14:foregroundMark x1="7656" y1="48203" x2="12578" y2="69688"/>
                        <a14:foregroundMark x1="12578" y1="69688" x2="21719" y2="81484"/>
                        <a14:foregroundMark x1="21719" y1="81484" x2="42422" y2="91563"/>
                        <a14:foregroundMark x1="42422" y1="91563" x2="57734" y2="93203"/>
                        <a14:foregroundMark x1="57734" y1="93203" x2="64453" y2="90547"/>
                        <a14:foregroundMark x1="64453" y1="90547" x2="71484" y2="90234"/>
                        <a14:foregroundMark x1="71484" y1="90234" x2="83359" y2="78984"/>
                        <a14:foregroundMark x1="83359" y1="78984" x2="87266" y2="72813"/>
                        <a14:foregroundMark x1="87266" y1="72813" x2="91719" y2="49609"/>
                        <a14:foregroundMark x1="91719" y1="49609" x2="91016" y2="39766"/>
                        <a14:foregroundMark x1="91016" y1="39766" x2="83672" y2="24141"/>
                        <a14:foregroundMark x1="83672" y1="24141" x2="77422" y2="18828"/>
                        <a14:foregroundMark x1="77422" y1="18828" x2="43828" y2="5469"/>
                        <a14:foregroundMark x1="43828" y1="5469" x2="36250" y2="5938"/>
                        <a14:foregroundMark x1="36250" y1="5938" x2="35000" y2="6953"/>
                        <a14:foregroundMark x1="49219" y1="66172" x2="44766" y2="60391"/>
                        <a14:foregroundMark x1="44766" y1="60391" x2="52656" y2="64766"/>
                        <a14:foregroundMark x1="52656" y1="64766" x2="61250" y2="60391"/>
                        <a14:foregroundMark x1="61250" y1="60391" x2="65078" y2="52891"/>
                        <a14:foregroundMark x1="65078" y1="52891" x2="66563" y2="54922"/>
                        <a14:foregroundMark x1="70156" y1="26406" x2="68594" y2="25313"/>
                        <a14:foregroundMark x1="40859" y1="22422" x2="38984" y2="22500"/>
                        <a14:foregroundMark x1="25781" y1="41875" x2="20078" y2="41719"/>
                        <a14:foregroundMark x1="26875" y1="76797" x2="28203" y2="76250"/>
                        <a14:foregroundMark x1="61016" y1="81094" x2="62031" y2="79844"/>
                        <a14:foregroundMark x1="90547" y1="73594" x2="92734" y2="59453"/>
                        <a14:foregroundMark x1="95000" y1="58125" x2="94375" y2="43828"/>
                        <a14:foregroundMark x1="94375" y1="43828" x2="94297" y2="43828"/>
                        <a14:foregroundMark x1="95938" y1="54766" x2="95625" y2="48125"/>
                        <a14:foregroundMark x1="63906" y1="94922" x2="41406" y2="95859"/>
                        <a14:foregroundMark x1="6953" y1="65625" x2="6172" y2="44141"/>
                        <a14:foregroundMark x1="6172" y1="44141" x2="6406" y2="41172"/>
                        <a14:foregroundMark x1="2813" y1="52812" x2="2969" y2="48672"/>
                        <a14:foregroundMark x1="97891" y1="51172" x2="97344" y2="46641"/>
                        <a14:foregroundMark x1="97266" y1="42813" x2="96016" y2="40234"/>
                        <a14:foregroundMark x1="82344" y1="85859" x2="83359" y2="84922"/>
                        <a14:foregroundMark x1="84844" y1="83750" x2="84844" y2="83750"/>
                        <a14:foregroundMark x1="92188" y1="72813" x2="92188" y2="72813"/>
                        <a14:foregroundMark x1="92578" y1="72422" x2="92578" y2="72422"/>
                        <a14:foregroundMark x1="92578" y1="72813" x2="92578" y2="72813"/>
                        <a14:foregroundMark x1="93125" y1="72031" x2="93125" y2="72031"/>
                        <a14:foregroundMark x1="93672" y1="70781" x2="93672" y2="70781"/>
                        <a14:foregroundMark x1="94141" y1="69844" x2="94141" y2="69844"/>
                        <a14:foregroundMark x1="94688" y1="68516" x2="94688" y2="68516"/>
                        <a14:foregroundMark x1="95078" y1="66797" x2="95078" y2="66797"/>
                        <a14:foregroundMark x1="95781" y1="65469" x2="95781" y2="65469"/>
                        <a14:foregroundMark x1="96328" y1="63359" x2="96328" y2="63359"/>
                        <a14:foregroundMark x1="96875" y1="61875" x2="96875" y2="61875"/>
                        <a14:foregroundMark x1="97109" y1="60391" x2="97109" y2="60391"/>
                        <a14:foregroundMark x1="97500" y1="41328" x2="97500" y2="41328"/>
                        <a14:foregroundMark x1="96172" y1="37188" x2="96172" y2="37188"/>
                        <a14:foregroundMark x1="94844" y1="33750" x2="94844" y2="33750"/>
                        <a14:foregroundMark x1="94453" y1="32500" x2="94453" y2="32500"/>
                        <a14:foregroundMark x1="92344" y1="28125" x2="92344" y2="28125"/>
                        <a14:foregroundMark x1="90547" y1="25078" x2="90547" y2="25078"/>
                        <a14:foregroundMark x1="88594" y1="22266" x2="88594" y2="22266"/>
                        <a14:foregroundMark x1="86406" y1="18828" x2="86406" y2="18828"/>
                        <a14:foregroundMark x1="86328" y1="19063" x2="87266" y2="20703"/>
                        <a14:foregroundMark x1="89531" y1="23047" x2="90078" y2="24141"/>
                        <a14:foregroundMark x1="84453" y1="17188" x2="84453" y2="17188"/>
                        <a14:foregroundMark x1="82188" y1="14766" x2="82188" y2="14766"/>
                        <a14:foregroundMark x1="80156" y1="13359" x2="80156" y2="13359"/>
                        <a14:foregroundMark x1="77891" y1="11484" x2="77891" y2="11484"/>
                        <a14:foregroundMark x1="79375" y1="12656" x2="80703" y2="13750"/>
                        <a14:foregroundMark x1="75781" y1="9844" x2="75938" y2="10234"/>
                        <a14:foregroundMark x1="74063" y1="9453" x2="76563" y2="10703"/>
                        <a14:foregroundMark x1="70547" y1="7187" x2="71797" y2="8438"/>
                        <a14:foregroundMark x1="67500" y1="6016" x2="72969" y2="9219"/>
                        <a14:foregroundMark x1="72578" y1="8281" x2="72578" y2="8281"/>
                      </a14:backgroundRemoval>
                    </a14:imgEffect>
                    <a14:imgEffect>
                      <a14:artisticCrisscrossEtching/>
                    </a14:imgEffect>
                  </a14:imgLayer>
                </a14:imgProps>
              </a:ext>
              <a:ext uri="{837473B0-CC2E-450A-ABE3-18F120FF3D39}">
                <a1611:picAttrSrcUrl xmlns:a1611="http://schemas.microsoft.com/office/drawing/2016/11/main" r:id="rId14"/>
              </a:ext>
            </a:extLst>
          </a:blip>
          <a:stretch>
            <a:fillRect/>
          </a:stretch>
        </p:blipFill>
        <p:spPr>
          <a:xfrm>
            <a:off x="1418620" y="2943775"/>
            <a:ext cx="970449" cy="970449"/>
          </a:xfrm>
          <a:prstGeom prst="rect">
            <a:avLst/>
          </a:prstGeom>
        </p:spPr>
      </p:pic>
      <p:sp>
        <p:nvSpPr>
          <p:cNvPr id="10" name="Titel 1">
            <a:extLst>
              <a:ext uri="{FF2B5EF4-FFF2-40B4-BE49-F238E27FC236}">
                <a16:creationId xmlns:a16="http://schemas.microsoft.com/office/drawing/2014/main" id="{8FF064D9-84A2-42CF-8BA2-643AD026E485}"/>
              </a:ext>
            </a:extLst>
          </p:cNvPr>
          <p:cNvSpPr txBox="1">
            <a:spLocks/>
          </p:cNvSpPr>
          <p:nvPr/>
        </p:nvSpPr>
        <p:spPr>
          <a:xfrm>
            <a:off x="309282" y="-1226144"/>
            <a:ext cx="11791760" cy="2622764"/>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de-DE" sz="3200" b="0">
                <a:latin typeface="Order Pizza" panose="02000500000000000000" pitchFamily="2" charset="0"/>
              </a:rPr>
              <a:t>ARP Beispiel</a:t>
            </a:r>
            <a:endParaRPr lang="de-DE" sz="3200" b="0" dirty="0">
              <a:latin typeface="Order Pizza" panose="02000500000000000000" pitchFamily="2" charset="0"/>
            </a:endParaRPr>
          </a:p>
        </p:txBody>
      </p:sp>
    </p:spTree>
    <p:extLst>
      <p:ext uri="{BB962C8B-B14F-4D97-AF65-F5344CB8AC3E}">
        <p14:creationId xmlns:p14="http://schemas.microsoft.com/office/powerpoint/2010/main" val="27609750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3" presetClass="path" presetSubtype="0" accel="50000" decel="50000" fill="hold" nodeType="withEffect">
                                  <p:stCondLst>
                                    <p:cond delay="0"/>
                                  </p:stCondLst>
                                  <p:childTnLst>
                                    <p:animMotion origin="layout" path="M 1.66667E-6 -0.00093 C 0.10898 -0.00093 0.18489 0.14606 0.26979 0.11342 C 0.35417 0.08102 0.5263 -0.08982 0.50885 -0.1963 C 0.49114 -0.25949 0.55091 -0.42361 0.70924 -0.39028 " pathEditMode="relative" rAng="0" ptsTypes="AAAA">
                                      <p:cBhvr>
                                        <p:cTn id="6" dur="3000" fill="hold"/>
                                        <p:tgtEl>
                                          <p:spTgt spid="25"/>
                                        </p:tgtEl>
                                        <p:attrNameLst>
                                          <p:attrName>ppt_x</p:attrName>
                                          <p:attrName>ppt_y</p:attrName>
                                        </p:attrNameLst>
                                      </p:cBhvr>
                                      <p:rCtr x="35456" y="-1372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42000" r="-42000"/>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810001" y="-1187010"/>
            <a:ext cx="10571998" cy="2654767"/>
          </a:xfrm>
        </p:spPr>
        <p:txBody>
          <a:bodyPr/>
          <a:lstStyle/>
          <a:p>
            <a:r>
              <a:rPr lang="de-DE" sz="3200" b="0" dirty="0">
                <a:latin typeface="Order Pizza" panose="02000500000000000000" pitchFamily="2" charset="0"/>
              </a:rPr>
              <a:t>ARP Innerhalb eines Subnetzes</a:t>
            </a:r>
          </a:p>
        </p:txBody>
      </p:sp>
      <p:pic>
        <p:nvPicPr>
          <p:cNvPr id="15" name="Inhaltsplatzhalter 14" descr="Computer">
            <a:extLst>
              <a:ext uri="{FF2B5EF4-FFF2-40B4-BE49-F238E27FC236}">
                <a16:creationId xmlns:a16="http://schemas.microsoft.com/office/drawing/2014/main" id="{6FD39CBA-E368-400D-A939-8176DB247B5C}"/>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4128972" y="2763223"/>
            <a:ext cx="1122975" cy="1122975"/>
          </a:xfrm>
        </p:spPr>
      </p:pic>
      <p:pic>
        <p:nvPicPr>
          <p:cNvPr id="16" name="Inhaltsplatzhalter 14" descr="Computer">
            <a:extLst>
              <a:ext uri="{FF2B5EF4-FFF2-40B4-BE49-F238E27FC236}">
                <a16:creationId xmlns:a16="http://schemas.microsoft.com/office/drawing/2014/main" id="{53F91FE5-C256-4639-B108-8127A50A57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24827" y="4221033"/>
            <a:ext cx="1122975" cy="1122975"/>
          </a:xfrm>
          <a:prstGeom prst="rect">
            <a:avLst/>
          </a:prstGeom>
          <a:effectLst>
            <a:outerShdw blurRad="50800" dir="14400000">
              <a:srgbClr val="000000">
                <a:alpha val="40000"/>
              </a:srgbClr>
            </a:outerShdw>
          </a:effectLst>
        </p:spPr>
      </p:pic>
      <p:pic>
        <p:nvPicPr>
          <p:cNvPr id="17" name="Inhaltsplatzhalter 14" descr="Computer">
            <a:extLst>
              <a:ext uri="{FF2B5EF4-FFF2-40B4-BE49-F238E27FC236}">
                <a16:creationId xmlns:a16="http://schemas.microsoft.com/office/drawing/2014/main" id="{ED6031AC-DC27-473B-8CD1-215EC4195A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37697" y="5344010"/>
            <a:ext cx="1122974" cy="1122974"/>
          </a:xfrm>
          <a:prstGeom prst="rect">
            <a:avLst/>
          </a:prstGeom>
          <a:effectLst>
            <a:outerShdw blurRad="50800" dir="14400000">
              <a:srgbClr val="000000">
                <a:alpha val="40000"/>
              </a:srgbClr>
            </a:outerShdw>
          </a:effectLst>
        </p:spPr>
      </p:pic>
      <p:pic>
        <p:nvPicPr>
          <p:cNvPr id="18" name="Inhaltsplatzhalter 14" descr="Computer">
            <a:extLst>
              <a:ext uri="{FF2B5EF4-FFF2-40B4-BE49-F238E27FC236}">
                <a16:creationId xmlns:a16="http://schemas.microsoft.com/office/drawing/2014/main" id="{5BF0E49A-1BC9-4B16-8A31-E5B4F29E2A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09297" y="4221034"/>
            <a:ext cx="1122974" cy="1122974"/>
          </a:xfrm>
          <a:prstGeom prst="rect">
            <a:avLst/>
          </a:prstGeom>
          <a:effectLst>
            <a:outerShdw blurRad="50800" dir="14400000">
              <a:srgbClr val="000000">
                <a:alpha val="40000"/>
              </a:srgbClr>
            </a:outerShdw>
          </a:effectLst>
        </p:spPr>
      </p:pic>
      <p:pic>
        <p:nvPicPr>
          <p:cNvPr id="19" name="Inhaltsplatzhalter 14" descr="Computer">
            <a:extLst>
              <a:ext uri="{FF2B5EF4-FFF2-40B4-BE49-F238E27FC236}">
                <a16:creationId xmlns:a16="http://schemas.microsoft.com/office/drawing/2014/main" id="{FEED23DD-0020-46B1-B619-53908CF1B0A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37851" y="2763224"/>
            <a:ext cx="1122974" cy="1122974"/>
          </a:xfrm>
          <a:prstGeom prst="rect">
            <a:avLst/>
          </a:prstGeom>
          <a:effectLst>
            <a:outerShdw blurRad="50800" dir="14400000">
              <a:srgbClr val="000000">
                <a:alpha val="40000"/>
              </a:srgbClr>
            </a:outerShdw>
          </a:effectLst>
        </p:spPr>
      </p:pic>
      <p:cxnSp>
        <p:nvCxnSpPr>
          <p:cNvPr id="21" name="Gerader Verbinder 20">
            <a:extLst>
              <a:ext uri="{FF2B5EF4-FFF2-40B4-BE49-F238E27FC236}">
                <a16:creationId xmlns:a16="http://schemas.microsoft.com/office/drawing/2014/main" id="{FEC6D33A-7E90-4843-8D6F-8B3F3C1BFBB4}"/>
              </a:ext>
            </a:extLst>
          </p:cNvPr>
          <p:cNvCxnSpPr>
            <a:cxnSpLocks/>
            <a:stCxn id="15" idx="3"/>
            <a:endCxn id="17" idx="0"/>
          </p:cNvCxnSpPr>
          <p:nvPr/>
        </p:nvCxnSpPr>
        <p:spPr>
          <a:xfrm>
            <a:off x="5251947" y="3324711"/>
            <a:ext cx="847237" cy="2019299"/>
          </a:xfrm>
          <a:prstGeom prst="line">
            <a:avLst/>
          </a:prstGeom>
          <a:ln w="38100" cap="flat" cmpd="sng" algn="ctr">
            <a:solidFill>
              <a:srgbClr val="D14F28"/>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Gerader Verbinder 22">
            <a:extLst>
              <a:ext uri="{FF2B5EF4-FFF2-40B4-BE49-F238E27FC236}">
                <a16:creationId xmlns:a16="http://schemas.microsoft.com/office/drawing/2014/main" id="{D7D08659-FBBC-4C1F-941F-8535BEA0BC78}"/>
              </a:ext>
            </a:extLst>
          </p:cNvPr>
          <p:cNvCxnSpPr>
            <a:cxnSpLocks/>
            <a:stCxn id="16" idx="3"/>
            <a:endCxn id="19" idx="1"/>
          </p:cNvCxnSpPr>
          <p:nvPr/>
        </p:nvCxnSpPr>
        <p:spPr>
          <a:xfrm flipV="1">
            <a:off x="5047802" y="3324711"/>
            <a:ext cx="1690049" cy="1457810"/>
          </a:xfrm>
          <a:prstGeom prst="line">
            <a:avLst/>
          </a:prstGeom>
          <a:ln w="38100" cap="flat" cmpd="sng" algn="ctr">
            <a:solidFill>
              <a:srgbClr val="D14F28"/>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Gerader Verbinder 24">
            <a:extLst>
              <a:ext uri="{FF2B5EF4-FFF2-40B4-BE49-F238E27FC236}">
                <a16:creationId xmlns:a16="http://schemas.microsoft.com/office/drawing/2014/main" id="{9979CB0C-D18D-4BFF-82BC-AB622E100B0A}"/>
              </a:ext>
            </a:extLst>
          </p:cNvPr>
          <p:cNvCxnSpPr>
            <a:cxnSpLocks/>
            <a:stCxn id="18" idx="1"/>
            <a:endCxn id="15" idx="3"/>
          </p:cNvCxnSpPr>
          <p:nvPr/>
        </p:nvCxnSpPr>
        <p:spPr>
          <a:xfrm flipH="1" flipV="1">
            <a:off x="5251947" y="3324711"/>
            <a:ext cx="1657350" cy="1457810"/>
          </a:xfrm>
          <a:prstGeom prst="line">
            <a:avLst/>
          </a:prstGeom>
          <a:ln w="38100" cap="flat" cmpd="sng" algn="ctr">
            <a:solidFill>
              <a:srgbClr val="D14F28"/>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Gerader Verbinder 26">
            <a:extLst>
              <a:ext uri="{FF2B5EF4-FFF2-40B4-BE49-F238E27FC236}">
                <a16:creationId xmlns:a16="http://schemas.microsoft.com/office/drawing/2014/main" id="{2A002925-70F5-4F93-A8FB-2249B09BC07E}"/>
              </a:ext>
            </a:extLst>
          </p:cNvPr>
          <p:cNvCxnSpPr>
            <a:cxnSpLocks/>
            <a:stCxn id="17" idx="0"/>
            <a:endCxn id="19" idx="1"/>
          </p:cNvCxnSpPr>
          <p:nvPr/>
        </p:nvCxnSpPr>
        <p:spPr>
          <a:xfrm flipV="1">
            <a:off x="6099184" y="3324711"/>
            <a:ext cx="638667" cy="2019299"/>
          </a:xfrm>
          <a:prstGeom prst="line">
            <a:avLst/>
          </a:prstGeom>
          <a:ln w="38100" cap="flat" cmpd="sng" algn="ctr">
            <a:solidFill>
              <a:srgbClr val="D14F28"/>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Gerader Verbinder 28">
            <a:extLst>
              <a:ext uri="{FF2B5EF4-FFF2-40B4-BE49-F238E27FC236}">
                <a16:creationId xmlns:a16="http://schemas.microsoft.com/office/drawing/2014/main" id="{F1FF99D8-CB55-4065-822A-761141AD243D}"/>
              </a:ext>
            </a:extLst>
          </p:cNvPr>
          <p:cNvCxnSpPr>
            <a:cxnSpLocks/>
            <a:stCxn id="16" idx="3"/>
            <a:endCxn id="18" idx="1"/>
          </p:cNvCxnSpPr>
          <p:nvPr/>
        </p:nvCxnSpPr>
        <p:spPr>
          <a:xfrm>
            <a:off x="5047802" y="4782521"/>
            <a:ext cx="1861495" cy="0"/>
          </a:xfrm>
          <a:prstGeom prst="line">
            <a:avLst/>
          </a:prstGeom>
          <a:ln w="38100" cap="flat" cmpd="sng" algn="ctr">
            <a:solidFill>
              <a:srgbClr val="D14F28"/>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50" name="Grafik 49" descr="Dokument">
            <a:extLst>
              <a:ext uri="{FF2B5EF4-FFF2-40B4-BE49-F238E27FC236}">
                <a16:creationId xmlns:a16="http://schemas.microsoft.com/office/drawing/2014/main" id="{4FEFE8C7-3C11-41F8-9861-171BCF9718C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42456" y="4855506"/>
            <a:ext cx="644467" cy="644467"/>
          </a:xfrm>
          <a:prstGeom prst="rect">
            <a:avLst/>
          </a:prstGeom>
        </p:spPr>
      </p:pic>
      <p:pic>
        <p:nvPicPr>
          <p:cNvPr id="36" name="Grafik 35" descr="Dokument">
            <a:extLst>
              <a:ext uri="{FF2B5EF4-FFF2-40B4-BE49-F238E27FC236}">
                <a16:creationId xmlns:a16="http://schemas.microsoft.com/office/drawing/2014/main" id="{0DB945D7-7766-4B71-8169-F17C96C293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50890" y="4377307"/>
            <a:ext cx="644467" cy="644467"/>
          </a:xfrm>
          <a:prstGeom prst="rect">
            <a:avLst/>
          </a:prstGeom>
        </p:spPr>
      </p:pic>
    </p:spTree>
    <p:extLst>
      <p:ext uri="{BB962C8B-B14F-4D97-AF65-F5344CB8AC3E}">
        <p14:creationId xmlns:p14="http://schemas.microsoft.com/office/powerpoint/2010/main" val="522683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5989 -0.25347 L -0.00105 0.0257 L -0.0612 -0.24375 L 0.0763 -0.06875 L -0.07683 -0.07986 L 0.05989 -0.25347 Z " pathEditMode="relative" rAng="0" ptsTypes="AAAAAA">
                                      <p:cBhvr>
                                        <p:cTn id="6" dur="4000" fill="hold"/>
                                        <p:tgtEl>
                                          <p:spTgt spid="50"/>
                                        </p:tgtEl>
                                        <p:attrNameLst>
                                          <p:attrName>ppt_x</p:attrName>
                                          <p:attrName>ppt_y</p:attrName>
                                        </p:attrNameLst>
                                      </p:cBhvr>
                                      <p:rCtr x="-6016" y="13958"/>
                                    </p:animMotion>
                                  </p:childTnLst>
                                </p:cTn>
                              </p:par>
                            </p:childTnLst>
                          </p:cTn>
                        </p:par>
                        <p:par>
                          <p:cTn id="7" fill="hold">
                            <p:stCondLst>
                              <p:cond delay="4000"/>
                            </p:stCondLst>
                            <p:childTnLst>
                              <p:par>
                                <p:cTn id="8" presetID="14" presetClass="exit" presetSubtype="10" fill="hold" nodeType="afterEffect">
                                  <p:stCondLst>
                                    <p:cond delay="0"/>
                                  </p:stCondLst>
                                  <p:childTnLst>
                                    <p:animEffect transition="out" filter="randombar(horizontal)">
                                      <p:cBhvr>
                                        <p:cTn id="9" dur="500"/>
                                        <p:tgtEl>
                                          <p:spTgt spid="50"/>
                                        </p:tgtEl>
                                      </p:cBhvr>
                                    </p:animEffect>
                                    <p:set>
                                      <p:cBhvr>
                                        <p:cTn id="10" dur="1" fill="hold">
                                          <p:stCondLst>
                                            <p:cond delay="499"/>
                                          </p:stCondLst>
                                        </p:cTn>
                                        <p:tgtEl>
                                          <p:spTgt spid="5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randombar(horizontal)">
                                      <p:cBhvr>
                                        <p:cTn id="15" dur="500"/>
                                        <p:tgtEl>
                                          <p:spTgt spid="36"/>
                                        </p:tgtEl>
                                      </p:cBhvr>
                                    </p:animEffect>
                                  </p:childTnLst>
                                </p:cTn>
                              </p:par>
                            </p:childTnLst>
                          </p:cTn>
                        </p:par>
                        <p:par>
                          <p:cTn id="16" fill="hold">
                            <p:stCondLst>
                              <p:cond delay="500"/>
                            </p:stCondLst>
                            <p:childTnLst>
                              <p:par>
                                <p:cTn id="17" presetID="64" presetClass="path" presetSubtype="0" accel="50000" decel="50000" fill="hold" nodeType="afterEffect">
                                  <p:stCondLst>
                                    <p:cond delay="0"/>
                                  </p:stCondLst>
                                  <p:childTnLst>
                                    <p:animMotion origin="layout" path="M 1.04167E-6 4.81481E-6 L 0.13203 -0.17755 " pathEditMode="relative" rAng="0" ptsTypes="AA">
                                      <p:cBhvr>
                                        <p:cTn id="18" dur="2000" fill="hold"/>
                                        <p:tgtEl>
                                          <p:spTgt spid="36"/>
                                        </p:tgtEl>
                                        <p:attrNameLst>
                                          <p:attrName>ppt_x</p:attrName>
                                          <p:attrName>ppt_y</p:attrName>
                                        </p:attrNameLst>
                                      </p:cBhvr>
                                      <p:rCtr x="6602" y="-8889"/>
                                    </p:animMotion>
                                  </p:childTnLst>
                                </p:cTn>
                              </p:par>
                            </p:childTnLst>
                          </p:cTn>
                        </p:par>
                        <p:par>
                          <p:cTn id="19" fill="hold">
                            <p:stCondLst>
                              <p:cond delay="2500"/>
                            </p:stCondLst>
                            <p:childTnLst>
                              <p:par>
                                <p:cTn id="20" presetID="14" presetClass="exit" presetSubtype="10" fill="hold" nodeType="afterEffect">
                                  <p:stCondLst>
                                    <p:cond delay="0"/>
                                  </p:stCondLst>
                                  <p:childTnLst>
                                    <p:animEffect transition="out" filter="randombar(horizontal)">
                                      <p:cBhvr>
                                        <p:cTn id="21" dur="500"/>
                                        <p:tgtEl>
                                          <p:spTgt spid="36"/>
                                        </p:tgtEl>
                                      </p:cBhvr>
                                    </p:animEffect>
                                    <p:set>
                                      <p:cBhvr>
                                        <p:cTn id="22" dur="1" fill="hold">
                                          <p:stCondLst>
                                            <p:cond delay="4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42000" r="-42000"/>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760760" y="-691473"/>
            <a:ext cx="13772713" cy="2654767"/>
          </a:xfrm>
        </p:spPr>
        <p:txBody>
          <a:bodyPr/>
          <a:lstStyle/>
          <a:p>
            <a:r>
              <a:rPr lang="de-DE" sz="3200" b="0" dirty="0">
                <a:latin typeface="Order Pizza" panose="02000500000000000000" pitchFamily="2" charset="0"/>
              </a:rPr>
              <a:t>ARP Außerhalb eines Subnetzes</a:t>
            </a:r>
            <a:br>
              <a:rPr lang="de-DE" sz="3200" b="0" dirty="0">
                <a:latin typeface="Order Pizza" panose="02000500000000000000" pitchFamily="2" charset="0"/>
              </a:rPr>
            </a:br>
            <a:endParaRPr lang="de-DE" sz="3200" b="0" dirty="0">
              <a:latin typeface="Order Pizza" panose="02000500000000000000" pitchFamily="2" charset="0"/>
            </a:endParaRPr>
          </a:p>
        </p:txBody>
      </p:sp>
      <p:pic>
        <p:nvPicPr>
          <p:cNvPr id="22" name="Inhaltsplatzhalter 14" descr="Computer">
            <a:extLst>
              <a:ext uri="{FF2B5EF4-FFF2-40B4-BE49-F238E27FC236}">
                <a16:creationId xmlns:a16="http://schemas.microsoft.com/office/drawing/2014/main" id="{540ECDDF-F14B-45E4-A45A-087D85C382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10253" y="4225657"/>
            <a:ext cx="1204268" cy="1204268"/>
          </a:xfrm>
          <a:prstGeom prst="rect">
            <a:avLst/>
          </a:prstGeom>
          <a:effectLst>
            <a:outerShdw blurRad="50800" dir="14400000">
              <a:srgbClr val="000000">
                <a:alpha val="40000"/>
              </a:srgbClr>
            </a:outerShdw>
          </a:effectLst>
        </p:spPr>
      </p:pic>
      <p:pic>
        <p:nvPicPr>
          <p:cNvPr id="24" name="Inhaltsplatzhalter 14" descr="Computer">
            <a:extLst>
              <a:ext uri="{FF2B5EF4-FFF2-40B4-BE49-F238E27FC236}">
                <a16:creationId xmlns:a16="http://schemas.microsoft.com/office/drawing/2014/main" id="{DD544E03-403A-45AA-8202-4F778DBBDB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04416" y="5348633"/>
            <a:ext cx="1126248" cy="1126248"/>
          </a:xfrm>
          <a:prstGeom prst="rect">
            <a:avLst/>
          </a:prstGeom>
          <a:effectLst>
            <a:outerShdw blurRad="50800" dir="14400000">
              <a:srgbClr val="000000">
                <a:alpha val="40000"/>
              </a:srgbClr>
            </a:outerShdw>
          </a:effectLst>
        </p:spPr>
      </p:pic>
      <p:pic>
        <p:nvPicPr>
          <p:cNvPr id="26" name="Inhaltsplatzhalter 14" descr="Computer">
            <a:extLst>
              <a:ext uri="{FF2B5EF4-FFF2-40B4-BE49-F238E27FC236}">
                <a16:creationId xmlns:a16="http://schemas.microsoft.com/office/drawing/2014/main" id="{A4599375-6615-4CC8-B397-81D1D85ED8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76016" y="4225657"/>
            <a:ext cx="1126248" cy="1126248"/>
          </a:xfrm>
          <a:prstGeom prst="rect">
            <a:avLst/>
          </a:prstGeom>
          <a:effectLst>
            <a:outerShdw blurRad="50800" dir="14400000">
              <a:srgbClr val="000000">
                <a:alpha val="40000"/>
              </a:srgbClr>
            </a:outerShdw>
          </a:effectLst>
        </p:spPr>
      </p:pic>
      <p:pic>
        <p:nvPicPr>
          <p:cNvPr id="28" name="Inhaltsplatzhalter 14" descr="Computer">
            <a:extLst>
              <a:ext uri="{FF2B5EF4-FFF2-40B4-BE49-F238E27FC236}">
                <a16:creationId xmlns:a16="http://schemas.microsoft.com/office/drawing/2014/main" id="{27DFBB34-0563-46DD-9A36-B29F3FBBD2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04569" y="2764572"/>
            <a:ext cx="1126249" cy="1126249"/>
          </a:xfrm>
          <a:prstGeom prst="rect">
            <a:avLst/>
          </a:prstGeom>
          <a:effectLst>
            <a:outerShdw blurRad="50800" dir="14400000">
              <a:srgbClr val="000000">
                <a:alpha val="40000"/>
              </a:srgbClr>
            </a:outerShdw>
          </a:effectLst>
        </p:spPr>
      </p:pic>
      <p:cxnSp>
        <p:nvCxnSpPr>
          <p:cNvPr id="30" name="Gerader Verbinder 29">
            <a:extLst>
              <a:ext uri="{FF2B5EF4-FFF2-40B4-BE49-F238E27FC236}">
                <a16:creationId xmlns:a16="http://schemas.microsoft.com/office/drawing/2014/main" id="{1551C64E-F8F2-4A16-A86D-0FF6B8F463BB}"/>
              </a:ext>
            </a:extLst>
          </p:cNvPr>
          <p:cNvCxnSpPr>
            <a:cxnSpLocks/>
            <a:endCxn id="24" idx="0"/>
          </p:cNvCxnSpPr>
          <p:nvPr/>
        </p:nvCxnSpPr>
        <p:spPr>
          <a:xfrm>
            <a:off x="5218666" y="3433621"/>
            <a:ext cx="848874" cy="1915012"/>
          </a:xfrm>
          <a:prstGeom prst="line">
            <a:avLst/>
          </a:prstGeom>
          <a:ln w="38100" cap="flat" cmpd="sng" algn="ctr">
            <a:solidFill>
              <a:srgbClr val="D14F28"/>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Gerader Verbinder 30">
            <a:extLst>
              <a:ext uri="{FF2B5EF4-FFF2-40B4-BE49-F238E27FC236}">
                <a16:creationId xmlns:a16="http://schemas.microsoft.com/office/drawing/2014/main" id="{07DA9AF0-C62A-4416-8CB4-1E62F28D810E}"/>
              </a:ext>
            </a:extLst>
          </p:cNvPr>
          <p:cNvCxnSpPr>
            <a:cxnSpLocks/>
            <a:stCxn id="22" idx="3"/>
            <a:endCxn id="28" idx="1"/>
          </p:cNvCxnSpPr>
          <p:nvPr/>
        </p:nvCxnSpPr>
        <p:spPr>
          <a:xfrm flipV="1">
            <a:off x="5014521" y="3327697"/>
            <a:ext cx="1690048" cy="1500094"/>
          </a:xfrm>
          <a:prstGeom prst="line">
            <a:avLst/>
          </a:prstGeom>
          <a:ln w="38100" cap="flat" cmpd="sng" algn="ctr">
            <a:solidFill>
              <a:srgbClr val="D14F28"/>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Gerader Verbinder 31">
            <a:extLst>
              <a:ext uri="{FF2B5EF4-FFF2-40B4-BE49-F238E27FC236}">
                <a16:creationId xmlns:a16="http://schemas.microsoft.com/office/drawing/2014/main" id="{75B9A22A-C897-45CC-9F30-3CC7439F7965}"/>
              </a:ext>
            </a:extLst>
          </p:cNvPr>
          <p:cNvCxnSpPr>
            <a:cxnSpLocks/>
            <a:stCxn id="26" idx="1"/>
          </p:cNvCxnSpPr>
          <p:nvPr/>
        </p:nvCxnSpPr>
        <p:spPr>
          <a:xfrm flipH="1" flipV="1">
            <a:off x="5218666" y="3433621"/>
            <a:ext cx="1657350" cy="1355160"/>
          </a:xfrm>
          <a:prstGeom prst="line">
            <a:avLst/>
          </a:prstGeom>
          <a:ln w="38100" cap="flat" cmpd="sng" algn="ctr">
            <a:solidFill>
              <a:srgbClr val="D14F28"/>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Gerader Verbinder 32">
            <a:extLst>
              <a:ext uri="{FF2B5EF4-FFF2-40B4-BE49-F238E27FC236}">
                <a16:creationId xmlns:a16="http://schemas.microsoft.com/office/drawing/2014/main" id="{42ED7E88-8362-44EF-A7FC-8A8156713520}"/>
              </a:ext>
            </a:extLst>
          </p:cNvPr>
          <p:cNvCxnSpPr>
            <a:cxnSpLocks/>
            <a:stCxn id="24" idx="0"/>
            <a:endCxn id="28" idx="1"/>
          </p:cNvCxnSpPr>
          <p:nvPr/>
        </p:nvCxnSpPr>
        <p:spPr>
          <a:xfrm flipV="1">
            <a:off x="6067540" y="3327697"/>
            <a:ext cx="637029" cy="2020936"/>
          </a:xfrm>
          <a:prstGeom prst="line">
            <a:avLst/>
          </a:prstGeom>
          <a:ln w="38100" cap="flat" cmpd="sng" algn="ctr">
            <a:solidFill>
              <a:srgbClr val="D14F28"/>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Gerader Verbinder 33">
            <a:extLst>
              <a:ext uri="{FF2B5EF4-FFF2-40B4-BE49-F238E27FC236}">
                <a16:creationId xmlns:a16="http://schemas.microsoft.com/office/drawing/2014/main" id="{49F33E70-C349-4D3B-A52A-507C0CFA8913}"/>
              </a:ext>
            </a:extLst>
          </p:cNvPr>
          <p:cNvCxnSpPr>
            <a:cxnSpLocks/>
            <a:stCxn id="22" idx="3"/>
            <a:endCxn id="26" idx="1"/>
          </p:cNvCxnSpPr>
          <p:nvPr/>
        </p:nvCxnSpPr>
        <p:spPr>
          <a:xfrm flipV="1">
            <a:off x="5014521" y="4788781"/>
            <a:ext cx="1861495" cy="39010"/>
          </a:xfrm>
          <a:prstGeom prst="line">
            <a:avLst/>
          </a:prstGeom>
          <a:ln w="38100" cap="flat" cmpd="sng" algn="ctr">
            <a:solidFill>
              <a:srgbClr val="D14F28"/>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5" name="Grafik 34" descr="Dokument">
            <a:extLst>
              <a:ext uri="{FF2B5EF4-FFF2-40B4-BE49-F238E27FC236}">
                <a16:creationId xmlns:a16="http://schemas.microsoft.com/office/drawing/2014/main" id="{05BF9808-A366-4EED-8E10-F0A4C8BBF62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64814" y="4811204"/>
            <a:ext cx="666973" cy="666973"/>
          </a:xfrm>
          <a:prstGeom prst="rect">
            <a:avLst/>
          </a:prstGeom>
        </p:spPr>
      </p:pic>
      <p:pic>
        <p:nvPicPr>
          <p:cNvPr id="4" name="Grafik 3" descr="Drahtlosrouter">
            <a:extLst>
              <a:ext uri="{FF2B5EF4-FFF2-40B4-BE49-F238E27FC236}">
                <a16:creationId xmlns:a16="http://schemas.microsoft.com/office/drawing/2014/main" id="{B22E0CA3-6397-4B69-9520-C66D6E4CC63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00121" y="2677311"/>
            <a:ext cx="1204268" cy="1204268"/>
          </a:xfrm>
          <a:prstGeom prst="rect">
            <a:avLst/>
          </a:prstGeom>
        </p:spPr>
      </p:pic>
    </p:spTree>
    <p:extLst>
      <p:ext uri="{BB962C8B-B14F-4D97-AF65-F5344CB8AC3E}">
        <p14:creationId xmlns:p14="http://schemas.microsoft.com/office/powerpoint/2010/main" val="4160977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0.00196 0.02523 L -0.06289 -0.25324 " pathEditMode="relative" rAng="0" ptsTypes="AA">
                                      <p:cBhvr>
                                        <p:cTn id="6" dur="2000" fill="hold"/>
                                        <p:tgtEl>
                                          <p:spTgt spid="35"/>
                                        </p:tgtEl>
                                        <p:attrNameLst>
                                          <p:attrName>ppt_x</p:attrName>
                                          <p:attrName>ppt_y</p:attrName>
                                        </p:attrNameLst>
                                      </p:cBhvr>
                                      <p:rCtr x="-3047" y="-139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42000" r="-42000"/>
          </a:stretch>
        </a:blipFill>
        <a:effectLst/>
      </p:bgPr>
    </p:bg>
    <p:spTree>
      <p:nvGrpSpPr>
        <p:cNvPr id="1" name=""/>
        <p:cNvGrpSpPr/>
        <p:nvPr/>
      </p:nvGrpSpPr>
      <p:grpSpPr>
        <a:xfrm>
          <a:off x="0" y="0"/>
          <a:ext cx="0" cy="0"/>
          <a:chOff x="0" y="0"/>
          <a:chExt cx="0" cy="0"/>
        </a:xfrm>
      </p:grpSpPr>
      <p:cxnSp>
        <p:nvCxnSpPr>
          <p:cNvPr id="26" name="Gerade Verbindung mit Pfeil 25">
            <a:extLst>
              <a:ext uri="{FF2B5EF4-FFF2-40B4-BE49-F238E27FC236}">
                <a16:creationId xmlns:a16="http://schemas.microsoft.com/office/drawing/2014/main" id="{299AEAA0-DA32-415F-BD34-0DEFA9EE037E}"/>
              </a:ext>
            </a:extLst>
          </p:cNvPr>
          <p:cNvCxnSpPr>
            <a:cxnSpLocks/>
          </p:cNvCxnSpPr>
          <p:nvPr/>
        </p:nvCxnSpPr>
        <p:spPr>
          <a:xfrm flipH="1">
            <a:off x="5474972" y="3819525"/>
            <a:ext cx="2116454" cy="16863"/>
          </a:xfrm>
          <a:prstGeom prst="straightConnector1">
            <a:avLst/>
          </a:prstGeom>
          <a:ln w="57150">
            <a:solidFill>
              <a:srgbClr val="00B050"/>
            </a:solidFill>
            <a:tailEnd type="triangle"/>
          </a:ln>
        </p:spPr>
        <p:style>
          <a:lnRef idx="1">
            <a:schemeClr val="accent6"/>
          </a:lnRef>
          <a:fillRef idx="0">
            <a:schemeClr val="accent6"/>
          </a:fillRef>
          <a:effectRef idx="0">
            <a:schemeClr val="accent6"/>
          </a:effectRef>
          <a:fontRef idx="minor">
            <a:schemeClr val="tx1"/>
          </a:fontRef>
        </p:style>
      </p:cxnSp>
      <p:sp>
        <p:nvSpPr>
          <p:cNvPr id="2" name="Titel 1"/>
          <p:cNvSpPr>
            <a:spLocks noGrp="1"/>
          </p:cNvSpPr>
          <p:nvPr>
            <p:ph type="title"/>
          </p:nvPr>
        </p:nvSpPr>
        <p:spPr>
          <a:xfrm>
            <a:off x="0" y="-1425387"/>
            <a:ext cx="12192000" cy="2945292"/>
          </a:xfrm>
        </p:spPr>
        <p:txBody>
          <a:bodyPr/>
          <a:lstStyle/>
          <a:p>
            <a:pPr algn="ctr"/>
            <a:r>
              <a:rPr lang="de-DE" sz="2800" b="0" dirty="0">
                <a:latin typeface="Order Pizza" panose="02000500000000000000" pitchFamily="2" charset="0"/>
              </a:rPr>
              <a:t>Typischer Ablauf einer </a:t>
            </a:r>
            <a:r>
              <a:rPr lang="de-DE" sz="2800" b="0" dirty="0" err="1">
                <a:latin typeface="Order Pizza" panose="02000500000000000000" pitchFamily="2" charset="0"/>
              </a:rPr>
              <a:t>Adressaufloesung</a:t>
            </a:r>
            <a:endParaRPr lang="de-DE" sz="2800" b="0" dirty="0">
              <a:latin typeface="Order Pizza" panose="02000500000000000000" pitchFamily="2" charset="0"/>
            </a:endParaRPr>
          </a:p>
        </p:txBody>
      </p:sp>
      <p:pic>
        <p:nvPicPr>
          <p:cNvPr id="5" name="Inhaltsplatzhalter 4" descr="Computer">
            <a:extLst>
              <a:ext uri="{FF2B5EF4-FFF2-40B4-BE49-F238E27FC236}">
                <a16:creationId xmlns:a16="http://schemas.microsoft.com/office/drawing/2014/main" id="{4666B06F-AB29-4372-BB30-6C2991BA1B97}"/>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2692000" y="3323645"/>
            <a:ext cx="1630017" cy="1630017"/>
          </a:xfrm>
        </p:spPr>
      </p:pic>
      <p:cxnSp>
        <p:nvCxnSpPr>
          <p:cNvPr id="7" name="Gerader Verbinder 6">
            <a:extLst>
              <a:ext uri="{FF2B5EF4-FFF2-40B4-BE49-F238E27FC236}">
                <a16:creationId xmlns:a16="http://schemas.microsoft.com/office/drawing/2014/main" id="{3DA78CC9-1F92-404E-9B45-C2AA1EA70066}"/>
              </a:ext>
            </a:extLst>
          </p:cNvPr>
          <p:cNvCxnSpPr>
            <a:cxnSpLocks/>
          </p:cNvCxnSpPr>
          <p:nvPr/>
        </p:nvCxnSpPr>
        <p:spPr>
          <a:xfrm>
            <a:off x="4276725" y="4138654"/>
            <a:ext cx="3314700" cy="0"/>
          </a:xfrm>
          <a:prstGeom prst="line">
            <a:avLst/>
          </a:prstGeom>
          <a:ln w="571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0" name="Inhaltsplatzhalter 4" descr="Computer">
            <a:extLst>
              <a:ext uri="{FF2B5EF4-FFF2-40B4-BE49-F238E27FC236}">
                <a16:creationId xmlns:a16="http://schemas.microsoft.com/office/drawing/2014/main" id="{93AEA66B-4BCB-47F4-A7BF-09B2F68DB5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46133" y="3323645"/>
            <a:ext cx="1630017" cy="1630017"/>
          </a:xfrm>
          <a:prstGeom prst="rect">
            <a:avLst/>
          </a:prstGeom>
          <a:effectLst>
            <a:outerShdw blurRad="50800" dir="14400000">
              <a:srgbClr val="000000">
                <a:alpha val="40000"/>
              </a:srgbClr>
            </a:outerShdw>
          </a:effectLst>
        </p:spPr>
      </p:pic>
      <p:sp>
        <p:nvSpPr>
          <p:cNvPr id="11" name="Textfeld 10">
            <a:extLst>
              <a:ext uri="{FF2B5EF4-FFF2-40B4-BE49-F238E27FC236}">
                <a16:creationId xmlns:a16="http://schemas.microsoft.com/office/drawing/2014/main" id="{82347683-37EA-4DC8-8ED7-8F1FB940DE6E}"/>
              </a:ext>
            </a:extLst>
          </p:cNvPr>
          <p:cNvSpPr txBox="1"/>
          <p:nvPr/>
        </p:nvSpPr>
        <p:spPr>
          <a:xfrm>
            <a:off x="2453468" y="3159336"/>
            <a:ext cx="2302770" cy="523220"/>
          </a:xfrm>
          <a:prstGeom prst="rect">
            <a:avLst/>
          </a:prstGeom>
          <a:noFill/>
        </p:spPr>
        <p:txBody>
          <a:bodyPr wrap="square" rtlCol="0">
            <a:spAutoFit/>
          </a:bodyPr>
          <a:lstStyle/>
          <a:p>
            <a:r>
              <a:rPr lang="de-DE" sz="2800" b="1" dirty="0"/>
              <a:t>Computer A</a:t>
            </a:r>
          </a:p>
        </p:txBody>
      </p:sp>
      <p:sp>
        <p:nvSpPr>
          <p:cNvPr id="12" name="Rechteck 11">
            <a:extLst>
              <a:ext uri="{FF2B5EF4-FFF2-40B4-BE49-F238E27FC236}">
                <a16:creationId xmlns:a16="http://schemas.microsoft.com/office/drawing/2014/main" id="{4604320D-34F9-4B37-8F8C-CFB7FA61BEA5}"/>
              </a:ext>
            </a:extLst>
          </p:cNvPr>
          <p:cNvSpPr/>
          <p:nvPr/>
        </p:nvSpPr>
        <p:spPr>
          <a:xfrm>
            <a:off x="7328098" y="3159426"/>
            <a:ext cx="2246128" cy="523220"/>
          </a:xfrm>
          <a:prstGeom prst="rect">
            <a:avLst/>
          </a:prstGeom>
        </p:spPr>
        <p:txBody>
          <a:bodyPr wrap="none">
            <a:spAutoFit/>
          </a:bodyPr>
          <a:lstStyle/>
          <a:p>
            <a:r>
              <a:rPr lang="de-DE" sz="2800" b="1" dirty="0"/>
              <a:t>Computer B</a:t>
            </a:r>
          </a:p>
        </p:txBody>
      </p:sp>
      <p:sp>
        <p:nvSpPr>
          <p:cNvPr id="13" name="Rechteck 12">
            <a:extLst>
              <a:ext uri="{FF2B5EF4-FFF2-40B4-BE49-F238E27FC236}">
                <a16:creationId xmlns:a16="http://schemas.microsoft.com/office/drawing/2014/main" id="{E9CCBEED-7280-4E44-8CCC-74F0A391912C}"/>
              </a:ext>
            </a:extLst>
          </p:cNvPr>
          <p:cNvSpPr/>
          <p:nvPr/>
        </p:nvSpPr>
        <p:spPr>
          <a:xfrm>
            <a:off x="2692000" y="4667619"/>
            <a:ext cx="1630017" cy="495877"/>
          </a:xfrm>
          <a:prstGeom prst="rect">
            <a:avLst/>
          </a:prstGeom>
          <a:solidFill>
            <a:schemeClr val="bg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t>IP: 	    192.168.1.1</a:t>
            </a:r>
          </a:p>
          <a:p>
            <a:r>
              <a:rPr lang="de-DE" sz="1200" dirty="0"/>
              <a:t>Mac:		AAA </a:t>
            </a:r>
          </a:p>
        </p:txBody>
      </p:sp>
      <p:sp>
        <p:nvSpPr>
          <p:cNvPr id="14" name="Rechteck 13">
            <a:extLst>
              <a:ext uri="{FF2B5EF4-FFF2-40B4-BE49-F238E27FC236}">
                <a16:creationId xmlns:a16="http://schemas.microsoft.com/office/drawing/2014/main" id="{E5AC8DA3-DF76-4016-84BC-FA01500223FF}"/>
              </a:ext>
            </a:extLst>
          </p:cNvPr>
          <p:cNvSpPr/>
          <p:nvPr/>
        </p:nvSpPr>
        <p:spPr>
          <a:xfrm>
            <a:off x="7546133" y="4667619"/>
            <a:ext cx="1630017" cy="495877"/>
          </a:xfrm>
          <a:prstGeom prst="rect">
            <a:avLst/>
          </a:prstGeom>
          <a:solidFill>
            <a:schemeClr val="bg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t>IP: 	    192.168.1.2</a:t>
            </a:r>
          </a:p>
          <a:p>
            <a:r>
              <a:rPr lang="de-DE" sz="1200" dirty="0"/>
              <a:t>Mac:		BBB </a:t>
            </a:r>
          </a:p>
        </p:txBody>
      </p:sp>
      <p:cxnSp>
        <p:nvCxnSpPr>
          <p:cNvPr id="20" name="Gerade Verbindung mit Pfeil 19">
            <a:extLst>
              <a:ext uri="{FF2B5EF4-FFF2-40B4-BE49-F238E27FC236}">
                <a16:creationId xmlns:a16="http://schemas.microsoft.com/office/drawing/2014/main" id="{17F638B0-1F7D-4D44-8EEB-FE5B212D6B31}"/>
              </a:ext>
            </a:extLst>
          </p:cNvPr>
          <p:cNvCxnSpPr>
            <a:cxnSpLocks/>
          </p:cNvCxnSpPr>
          <p:nvPr/>
        </p:nvCxnSpPr>
        <p:spPr>
          <a:xfrm>
            <a:off x="4283105" y="4452774"/>
            <a:ext cx="2447895" cy="665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2" name="Textfeld 21">
            <a:extLst>
              <a:ext uri="{FF2B5EF4-FFF2-40B4-BE49-F238E27FC236}">
                <a16:creationId xmlns:a16="http://schemas.microsoft.com/office/drawing/2014/main" id="{2B47DDBC-205A-438D-82C4-908AF54CD6A1}"/>
              </a:ext>
            </a:extLst>
          </p:cNvPr>
          <p:cNvSpPr txBox="1"/>
          <p:nvPr/>
        </p:nvSpPr>
        <p:spPr>
          <a:xfrm>
            <a:off x="4421101" y="4534773"/>
            <a:ext cx="2202453" cy="461665"/>
          </a:xfrm>
          <a:prstGeom prst="rect">
            <a:avLst/>
          </a:prstGeom>
          <a:noFill/>
        </p:spPr>
        <p:txBody>
          <a:bodyPr wrap="square" rtlCol="0">
            <a:spAutoFit/>
          </a:bodyPr>
          <a:lstStyle/>
          <a:p>
            <a:r>
              <a:rPr lang="de-DE" sz="2400" b="1" dirty="0"/>
              <a:t>ARP-Anfrage</a:t>
            </a:r>
          </a:p>
        </p:txBody>
      </p:sp>
      <p:sp>
        <p:nvSpPr>
          <p:cNvPr id="23" name="Rechteck 22">
            <a:extLst>
              <a:ext uri="{FF2B5EF4-FFF2-40B4-BE49-F238E27FC236}">
                <a16:creationId xmlns:a16="http://schemas.microsoft.com/office/drawing/2014/main" id="{E7D05CA5-3AB8-40BE-9658-29016DEBA382}"/>
              </a:ext>
            </a:extLst>
          </p:cNvPr>
          <p:cNvSpPr/>
          <p:nvPr/>
        </p:nvSpPr>
        <p:spPr>
          <a:xfrm>
            <a:off x="2995497" y="3935735"/>
            <a:ext cx="1164121" cy="63975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t>Quelle: AAA</a:t>
            </a:r>
          </a:p>
          <a:p>
            <a:r>
              <a:rPr lang="de-DE" sz="1200" dirty="0"/>
              <a:t>Ziel:	   ???</a:t>
            </a:r>
          </a:p>
        </p:txBody>
      </p:sp>
      <p:sp>
        <p:nvSpPr>
          <p:cNvPr id="24" name="Rechteck 23">
            <a:extLst>
              <a:ext uri="{FF2B5EF4-FFF2-40B4-BE49-F238E27FC236}">
                <a16:creationId xmlns:a16="http://schemas.microsoft.com/office/drawing/2014/main" id="{1F82AEB5-F8EE-4517-820B-F4C9F9972017}"/>
              </a:ext>
            </a:extLst>
          </p:cNvPr>
          <p:cNvSpPr/>
          <p:nvPr/>
        </p:nvSpPr>
        <p:spPr>
          <a:xfrm>
            <a:off x="2995497" y="3655261"/>
            <a:ext cx="1164121" cy="280473"/>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bg1"/>
                </a:solidFill>
              </a:rPr>
              <a:t>Paket</a:t>
            </a:r>
          </a:p>
        </p:txBody>
      </p:sp>
      <p:sp>
        <p:nvSpPr>
          <p:cNvPr id="29" name="Textfeld 28">
            <a:extLst>
              <a:ext uri="{FF2B5EF4-FFF2-40B4-BE49-F238E27FC236}">
                <a16:creationId xmlns:a16="http://schemas.microsoft.com/office/drawing/2014/main" id="{9AE5E93B-A84F-4A9F-B426-E6958B1B4ACE}"/>
              </a:ext>
            </a:extLst>
          </p:cNvPr>
          <p:cNvSpPr txBox="1"/>
          <p:nvPr/>
        </p:nvSpPr>
        <p:spPr>
          <a:xfrm>
            <a:off x="5357597" y="3333832"/>
            <a:ext cx="2071161" cy="461665"/>
          </a:xfrm>
          <a:prstGeom prst="rect">
            <a:avLst/>
          </a:prstGeom>
          <a:noFill/>
        </p:spPr>
        <p:txBody>
          <a:bodyPr wrap="square" rtlCol="0">
            <a:spAutoFit/>
          </a:bodyPr>
          <a:lstStyle/>
          <a:p>
            <a:r>
              <a:rPr lang="de-DE" sz="2400" b="1" dirty="0"/>
              <a:t>ARP-Antwort</a:t>
            </a:r>
          </a:p>
        </p:txBody>
      </p:sp>
      <p:sp>
        <p:nvSpPr>
          <p:cNvPr id="47" name="Textfeld 46">
            <a:extLst>
              <a:ext uri="{FF2B5EF4-FFF2-40B4-BE49-F238E27FC236}">
                <a16:creationId xmlns:a16="http://schemas.microsoft.com/office/drawing/2014/main" id="{7CD24E79-6037-4BF2-9A86-11A9B1CC76BA}"/>
              </a:ext>
            </a:extLst>
          </p:cNvPr>
          <p:cNvSpPr txBox="1"/>
          <p:nvPr/>
        </p:nvSpPr>
        <p:spPr>
          <a:xfrm>
            <a:off x="147362" y="3240359"/>
            <a:ext cx="2518432" cy="1938992"/>
          </a:xfrm>
          <a:prstGeom prst="rect">
            <a:avLst/>
          </a:prstGeom>
          <a:noFill/>
        </p:spPr>
        <p:txBody>
          <a:bodyPr wrap="square" rtlCol="0">
            <a:spAutoFit/>
          </a:bodyPr>
          <a:lstStyle/>
          <a:p>
            <a:r>
              <a:rPr lang="de-DE" sz="2000" b="1" dirty="0"/>
              <a:t>192.168.1.2 = BBB</a:t>
            </a:r>
          </a:p>
          <a:p>
            <a:r>
              <a:rPr lang="de-DE" sz="2000" b="1" dirty="0"/>
              <a:t>192.168.1.3 = CCC</a:t>
            </a:r>
          </a:p>
          <a:p>
            <a:r>
              <a:rPr lang="de-DE" sz="2000" b="1" dirty="0"/>
              <a:t>192.168.1.4 = DDD</a:t>
            </a:r>
          </a:p>
          <a:p>
            <a:r>
              <a:rPr lang="de-DE" sz="2000" b="1" dirty="0"/>
              <a:t>192.168.1.5 = EEE</a:t>
            </a:r>
          </a:p>
          <a:p>
            <a:r>
              <a:rPr lang="de-DE" sz="2000" b="1" dirty="0"/>
              <a:t>192.168.1.6 = FFF</a:t>
            </a:r>
          </a:p>
          <a:p>
            <a:r>
              <a:rPr lang="de-DE" sz="2000" b="1" dirty="0"/>
              <a:t>192.168.1.7 = GGG</a:t>
            </a:r>
          </a:p>
        </p:txBody>
      </p:sp>
      <p:sp>
        <p:nvSpPr>
          <p:cNvPr id="48" name="Textfeld 47">
            <a:extLst>
              <a:ext uri="{FF2B5EF4-FFF2-40B4-BE49-F238E27FC236}">
                <a16:creationId xmlns:a16="http://schemas.microsoft.com/office/drawing/2014/main" id="{C1D2C35D-1F0E-4DD3-B84B-C7E88170B289}"/>
              </a:ext>
            </a:extLst>
          </p:cNvPr>
          <p:cNvSpPr txBox="1"/>
          <p:nvPr/>
        </p:nvSpPr>
        <p:spPr>
          <a:xfrm>
            <a:off x="9516328" y="3240358"/>
            <a:ext cx="2692000" cy="1938993"/>
          </a:xfrm>
          <a:prstGeom prst="rect">
            <a:avLst/>
          </a:prstGeom>
          <a:noFill/>
        </p:spPr>
        <p:txBody>
          <a:bodyPr wrap="square" rtlCol="0">
            <a:spAutoFit/>
          </a:bodyPr>
          <a:lstStyle/>
          <a:p>
            <a:pPr lvl="0"/>
            <a:r>
              <a:rPr lang="de-DE" sz="2000" b="1" dirty="0">
                <a:solidFill>
                  <a:prstClr val="white"/>
                </a:solidFill>
              </a:rPr>
              <a:t>192.168.1.1 = AAA</a:t>
            </a:r>
          </a:p>
          <a:p>
            <a:pPr lvl="0"/>
            <a:r>
              <a:rPr lang="de-DE" sz="2000" b="1" dirty="0">
                <a:solidFill>
                  <a:prstClr val="white"/>
                </a:solidFill>
              </a:rPr>
              <a:t>192.168.1.3 = CCC</a:t>
            </a:r>
          </a:p>
          <a:p>
            <a:pPr lvl="0"/>
            <a:r>
              <a:rPr lang="de-DE" sz="2000" b="1" dirty="0">
                <a:solidFill>
                  <a:prstClr val="white"/>
                </a:solidFill>
              </a:rPr>
              <a:t>192.168.1.4 = DDD</a:t>
            </a:r>
          </a:p>
          <a:p>
            <a:pPr lvl="0"/>
            <a:r>
              <a:rPr lang="de-DE" sz="2000" b="1" dirty="0">
                <a:solidFill>
                  <a:prstClr val="white"/>
                </a:solidFill>
              </a:rPr>
              <a:t>192.168.1.5 = EEE</a:t>
            </a:r>
          </a:p>
          <a:p>
            <a:pPr lvl="0"/>
            <a:r>
              <a:rPr lang="de-DE" sz="2000" b="1" dirty="0">
                <a:solidFill>
                  <a:prstClr val="white"/>
                </a:solidFill>
              </a:rPr>
              <a:t>192.168.1.6 = FFF</a:t>
            </a:r>
          </a:p>
          <a:p>
            <a:pPr lvl="0"/>
            <a:r>
              <a:rPr lang="de-DE" sz="2000" b="1" dirty="0">
                <a:solidFill>
                  <a:prstClr val="white"/>
                </a:solidFill>
              </a:rPr>
              <a:t>192.168.1.7 = GGG</a:t>
            </a:r>
          </a:p>
        </p:txBody>
      </p:sp>
      <p:sp>
        <p:nvSpPr>
          <p:cNvPr id="55" name="Textfeld 54">
            <a:extLst>
              <a:ext uri="{FF2B5EF4-FFF2-40B4-BE49-F238E27FC236}">
                <a16:creationId xmlns:a16="http://schemas.microsoft.com/office/drawing/2014/main" id="{9A1FE343-DDE6-4C7E-8428-4563453A4ACE}"/>
              </a:ext>
            </a:extLst>
          </p:cNvPr>
          <p:cNvSpPr txBox="1"/>
          <p:nvPr/>
        </p:nvSpPr>
        <p:spPr>
          <a:xfrm>
            <a:off x="1304" y="2671074"/>
            <a:ext cx="3274160" cy="584775"/>
          </a:xfrm>
          <a:prstGeom prst="rect">
            <a:avLst/>
          </a:prstGeom>
          <a:noFill/>
        </p:spPr>
        <p:txBody>
          <a:bodyPr wrap="square" rtlCol="0">
            <a:spAutoFit/>
          </a:bodyPr>
          <a:lstStyle/>
          <a:p>
            <a:r>
              <a:rPr lang="de-DE" sz="3200" b="1" dirty="0"/>
              <a:t>Tabelle/Cache</a:t>
            </a:r>
          </a:p>
        </p:txBody>
      </p:sp>
      <p:sp>
        <p:nvSpPr>
          <p:cNvPr id="28" name="Textfeld 27">
            <a:extLst>
              <a:ext uri="{FF2B5EF4-FFF2-40B4-BE49-F238E27FC236}">
                <a16:creationId xmlns:a16="http://schemas.microsoft.com/office/drawing/2014/main" id="{95D914E5-1209-4D64-82BC-FAD97BF451C7}"/>
              </a:ext>
            </a:extLst>
          </p:cNvPr>
          <p:cNvSpPr txBox="1"/>
          <p:nvPr/>
        </p:nvSpPr>
        <p:spPr>
          <a:xfrm>
            <a:off x="9060832" y="2743796"/>
            <a:ext cx="3274160" cy="584775"/>
          </a:xfrm>
          <a:prstGeom prst="rect">
            <a:avLst/>
          </a:prstGeom>
          <a:noFill/>
        </p:spPr>
        <p:txBody>
          <a:bodyPr wrap="square" rtlCol="0">
            <a:spAutoFit/>
          </a:bodyPr>
          <a:lstStyle/>
          <a:p>
            <a:r>
              <a:rPr lang="de-DE" sz="3200" b="1" dirty="0"/>
              <a:t>Tabelle/Cache</a:t>
            </a:r>
          </a:p>
        </p:txBody>
      </p:sp>
      <p:sp>
        <p:nvSpPr>
          <p:cNvPr id="30" name="Rechteck 29">
            <a:extLst>
              <a:ext uri="{FF2B5EF4-FFF2-40B4-BE49-F238E27FC236}">
                <a16:creationId xmlns:a16="http://schemas.microsoft.com/office/drawing/2014/main" id="{1D47B75F-A712-441A-A2BB-67508064634C}"/>
              </a:ext>
            </a:extLst>
          </p:cNvPr>
          <p:cNvSpPr/>
          <p:nvPr/>
        </p:nvSpPr>
        <p:spPr>
          <a:xfrm>
            <a:off x="7779080" y="3930927"/>
            <a:ext cx="1164121" cy="63975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t>Quelle: AAA</a:t>
            </a:r>
          </a:p>
          <a:p>
            <a:r>
              <a:rPr lang="de-DE" sz="1200" dirty="0"/>
              <a:t>Ziel:	   BBB</a:t>
            </a:r>
          </a:p>
        </p:txBody>
      </p:sp>
    </p:spTree>
    <p:extLst>
      <p:ext uri="{BB962C8B-B14F-4D97-AF65-F5344CB8AC3E}">
        <p14:creationId xmlns:p14="http://schemas.microsoft.com/office/powerpoint/2010/main" val="1195790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plus(in)">
                                      <p:cBhvr>
                                        <p:cTn id="7" dur="1250"/>
                                        <p:tgtEl>
                                          <p:spTgt spid="23"/>
                                        </p:tgtEl>
                                      </p:cBhvr>
                                    </p:animEffect>
                                  </p:childTnLst>
                                </p:cTn>
                              </p:par>
                              <p:par>
                                <p:cTn id="8" presetID="13" presetClass="entr" presetSubtype="16"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plus(in)">
                                      <p:cBhvr>
                                        <p:cTn id="10" dur="125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grpId="1" nodeType="clickEffect">
                                  <p:stCondLst>
                                    <p:cond delay="0"/>
                                  </p:stCondLst>
                                  <p:childTnLst>
                                    <p:animMotion origin="layout" path="M 6.25E-7 -2.22222E-6 L 0.39258 -0.00162 " pathEditMode="relative" rAng="0" ptsTypes="AA">
                                      <p:cBhvr>
                                        <p:cTn id="14" dur="2000" fill="hold"/>
                                        <p:tgtEl>
                                          <p:spTgt spid="24"/>
                                        </p:tgtEl>
                                        <p:attrNameLst>
                                          <p:attrName>ppt_x</p:attrName>
                                          <p:attrName>ppt_y</p:attrName>
                                        </p:attrNameLst>
                                      </p:cBhvr>
                                      <p:rCtr x="19622" y="-93"/>
                                    </p:animMotion>
                                  </p:childTnLst>
                                </p:cTn>
                              </p:par>
                              <p:par>
                                <p:cTn id="15" presetID="63" presetClass="path" presetSubtype="0" accel="50000" decel="50000" fill="hold" grpId="1" nodeType="withEffect">
                                  <p:stCondLst>
                                    <p:cond delay="0"/>
                                  </p:stCondLst>
                                  <p:childTnLst>
                                    <p:animMotion origin="layout" path="M 6.25E-7 -3.7037E-7 L 0.39258 -3.7037E-7 " pathEditMode="relative" rAng="0" ptsTypes="AA">
                                      <p:cBhvr>
                                        <p:cTn id="16" dur="2000" fill="hold"/>
                                        <p:tgtEl>
                                          <p:spTgt spid="23"/>
                                        </p:tgtEl>
                                        <p:attrNameLst>
                                          <p:attrName>ppt_x</p:attrName>
                                          <p:attrName>ppt_y</p:attrName>
                                        </p:attrNameLst>
                                      </p:cBhvr>
                                      <p:rCtr x="19622" y="0"/>
                                    </p:animMotion>
                                  </p:childTnLst>
                                </p:cTn>
                              </p:par>
                            </p:childTnLst>
                          </p:cTn>
                        </p:par>
                        <p:par>
                          <p:cTn id="17" fill="hold">
                            <p:stCondLst>
                              <p:cond delay="2000"/>
                            </p:stCondLst>
                            <p:childTnLst>
                              <p:par>
                                <p:cTn id="18" presetID="10" presetClass="exit" presetSubtype="0" fill="hold" grpId="2" nodeType="afterEffect">
                                  <p:stCondLst>
                                    <p:cond delay="0"/>
                                  </p:stCondLst>
                                  <p:childTnLst>
                                    <p:animEffect transition="out" filter="fade">
                                      <p:cBhvr>
                                        <p:cTn id="19" dur="500"/>
                                        <p:tgtEl>
                                          <p:spTgt spid="23"/>
                                        </p:tgtEl>
                                      </p:cBhvr>
                                    </p:animEffect>
                                    <p:set>
                                      <p:cBhvr>
                                        <p:cTn id="20" dur="1" fill="hold">
                                          <p:stCondLst>
                                            <p:cond delay="499"/>
                                          </p:stCondLst>
                                        </p:cTn>
                                        <p:tgtEl>
                                          <p:spTgt spid="2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randombar(horizontal)">
                                      <p:cBhvr>
                                        <p:cTn id="27" dur="500"/>
                                        <p:tgtEl>
                                          <p:spTgt spid="28"/>
                                        </p:tgtEl>
                                      </p:cBhvr>
                                    </p:animEffect>
                                  </p:childTnLst>
                                </p:cTn>
                              </p:par>
                            </p:childTnLst>
                          </p:cTn>
                        </p:par>
                        <p:par>
                          <p:cTn id="28" fill="hold">
                            <p:stCondLst>
                              <p:cond delay="3000"/>
                            </p:stCondLst>
                            <p:childTnLst>
                              <p:par>
                                <p:cTn id="29" presetID="14" presetClass="entr" presetSubtype="10" fill="hold" grpId="0" nodeType="afterEffect">
                                  <p:stCondLst>
                                    <p:cond delay="0"/>
                                  </p:stCondLst>
                                  <p:childTnLst>
                                    <p:set>
                                      <p:cBhvr>
                                        <p:cTn id="30" dur="1" fill="hold">
                                          <p:stCondLst>
                                            <p:cond delay="0"/>
                                          </p:stCondLst>
                                        </p:cTn>
                                        <p:tgtEl>
                                          <p:spTgt spid="48">
                                            <p:txEl>
                                              <p:pRg st="0" end="0"/>
                                            </p:txEl>
                                          </p:spTgt>
                                        </p:tgtEl>
                                        <p:attrNameLst>
                                          <p:attrName>style.visibility</p:attrName>
                                        </p:attrNameLst>
                                      </p:cBhvr>
                                      <p:to>
                                        <p:strVal val="visible"/>
                                      </p:to>
                                    </p:set>
                                    <p:animEffect transition="in" filter="randombar(horizontal)">
                                      <p:cBhvr>
                                        <p:cTn id="31" dur="500"/>
                                        <p:tgtEl>
                                          <p:spTgt spid="48">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48">
                                            <p:txEl>
                                              <p:pRg st="1" end="1"/>
                                            </p:txEl>
                                          </p:spTgt>
                                        </p:tgtEl>
                                        <p:attrNameLst>
                                          <p:attrName>style.visibility</p:attrName>
                                        </p:attrNameLst>
                                      </p:cBhvr>
                                      <p:to>
                                        <p:strVal val="visible"/>
                                      </p:to>
                                    </p:set>
                                    <p:animEffect transition="in" filter="randombar(horizontal)">
                                      <p:cBhvr>
                                        <p:cTn id="36" dur="500"/>
                                        <p:tgtEl>
                                          <p:spTgt spid="48">
                                            <p:txEl>
                                              <p:pRg st="1" end="1"/>
                                            </p:txEl>
                                          </p:spTgt>
                                        </p:tgtEl>
                                      </p:cBhvr>
                                    </p:animEffect>
                                  </p:childTnLst>
                                </p:cTn>
                              </p:par>
                            </p:childTnLst>
                          </p:cTn>
                        </p:par>
                        <p:par>
                          <p:cTn id="37" fill="hold">
                            <p:stCondLst>
                              <p:cond delay="500"/>
                            </p:stCondLst>
                            <p:childTnLst>
                              <p:par>
                                <p:cTn id="38" presetID="14" presetClass="entr" presetSubtype="10" fill="hold" grpId="0" nodeType="afterEffect">
                                  <p:stCondLst>
                                    <p:cond delay="0"/>
                                  </p:stCondLst>
                                  <p:childTnLst>
                                    <p:set>
                                      <p:cBhvr>
                                        <p:cTn id="39" dur="1" fill="hold">
                                          <p:stCondLst>
                                            <p:cond delay="0"/>
                                          </p:stCondLst>
                                        </p:cTn>
                                        <p:tgtEl>
                                          <p:spTgt spid="48">
                                            <p:txEl>
                                              <p:pRg st="2" end="2"/>
                                            </p:txEl>
                                          </p:spTgt>
                                        </p:tgtEl>
                                        <p:attrNameLst>
                                          <p:attrName>style.visibility</p:attrName>
                                        </p:attrNameLst>
                                      </p:cBhvr>
                                      <p:to>
                                        <p:strVal val="visible"/>
                                      </p:to>
                                    </p:set>
                                    <p:animEffect transition="in" filter="randombar(horizontal)">
                                      <p:cBhvr>
                                        <p:cTn id="40" dur="500"/>
                                        <p:tgtEl>
                                          <p:spTgt spid="48">
                                            <p:txEl>
                                              <p:pRg st="2" end="2"/>
                                            </p:txEl>
                                          </p:spTgt>
                                        </p:tgtEl>
                                      </p:cBhvr>
                                    </p:animEffect>
                                  </p:childTnLst>
                                </p:cTn>
                              </p:par>
                            </p:childTnLst>
                          </p:cTn>
                        </p:par>
                        <p:par>
                          <p:cTn id="41" fill="hold">
                            <p:stCondLst>
                              <p:cond delay="1000"/>
                            </p:stCondLst>
                            <p:childTnLst>
                              <p:par>
                                <p:cTn id="42" presetID="14" presetClass="entr" presetSubtype="10" fill="hold" grpId="0" nodeType="afterEffect">
                                  <p:stCondLst>
                                    <p:cond delay="0"/>
                                  </p:stCondLst>
                                  <p:childTnLst>
                                    <p:set>
                                      <p:cBhvr>
                                        <p:cTn id="43" dur="1" fill="hold">
                                          <p:stCondLst>
                                            <p:cond delay="0"/>
                                          </p:stCondLst>
                                        </p:cTn>
                                        <p:tgtEl>
                                          <p:spTgt spid="48">
                                            <p:txEl>
                                              <p:pRg st="3" end="3"/>
                                            </p:txEl>
                                          </p:spTgt>
                                        </p:tgtEl>
                                        <p:attrNameLst>
                                          <p:attrName>style.visibility</p:attrName>
                                        </p:attrNameLst>
                                      </p:cBhvr>
                                      <p:to>
                                        <p:strVal val="visible"/>
                                      </p:to>
                                    </p:set>
                                    <p:animEffect transition="in" filter="randombar(horizontal)">
                                      <p:cBhvr>
                                        <p:cTn id="44" dur="500"/>
                                        <p:tgtEl>
                                          <p:spTgt spid="48">
                                            <p:txEl>
                                              <p:pRg st="3" end="3"/>
                                            </p:txEl>
                                          </p:spTgt>
                                        </p:tgtEl>
                                      </p:cBhvr>
                                    </p:animEffect>
                                  </p:childTnLst>
                                </p:cTn>
                              </p:par>
                            </p:childTnLst>
                          </p:cTn>
                        </p:par>
                        <p:par>
                          <p:cTn id="45" fill="hold">
                            <p:stCondLst>
                              <p:cond delay="1500"/>
                            </p:stCondLst>
                            <p:childTnLst>
                              <p:par>
                                <p:cTn id="46" presetID="14" presetClass="entr" presetSubtype="10" fill="hold" grpId="0" nodeType="afterEffect">
                                  <p:stCondLst>
                                    <p:cond delay="0"/>
                                  </p:stCondLst>
                                  <p:childTnLst>
                                    <p:set>
                                      <p:cBhvr>
                                        <p:cTn id="47" dur="1" fill="hold">
                                          <p:stCondLst>
                                            <p:cond delay="0"/>
                                          </p:stCondLst>
                                        </p:cTn>
                                        <p:tgtEl>
                                          <p:spTgt spid="48">
                                            <p:txEl>
                                              <p:pRg st="4" end="4"/>
                                            </p:txEl>
                                          </p:spTgt>
                                        </p:tgtEl>
                                        <p:attrNameLst>
                                          <p:attrName>style.visibility</p:attrName>
                                        </p:attrNameLst>
                                      </p:cBhvr>
                                      <p:to>
                                        <p:strVal val="visible"/>
                                      </p:to>
                                    </p:set>
                                    <p:animEffect transition="in" filter="randombar(horizontal)">
                                      <p:cBhvr>
                                        <p:cTn id="48" dur="500"/>
                                        <p:tgtEl>
                                          <p:spTgt spid="48">
                                            <p:txEl>
                                              <p:pRg st="4" end="4"/>
                                            </p:txEl>
                                          </p:spTgt>
                                        </p:tgtEl>
                                      </p:cBhvr>
                                    </p:animEffect>
                                  </p:childTnLst>
                                </p:cTn>
                              </p:par>
                            </p:childTnLst>
                          </p:cTn>
                        </p:par>
                        <p:par>
                          <p:cTn id="49" fill="hold">
                            <p:stCondLst>
                              <p:cond delay="2000"/>
                            </p:stCondLst>
                            <p:childTnLst>
                              <p:par>
                                <p:cTn id="50" presetID="14" presetClass="entr" presetSubtype="10" fill="hold" grpId="0" nodeType="afterEffect">
                                  <p:stCondLst>
                                    <p:cond delay="0"/>
                                  </p:stCondLst>
                                  <p:childTnLst>
                                    <p:set>
                                      <p:cBhvr>
                                        <p:cTn id="51" dur="1" fill="hold">
                                          <p:stCondLst>
                                            <p:cond delay="0"/>
                                          </p:stCondLst>
                                        </p:cTn>
                                        <p:tgtEl>
                                          <p:spTgt spid="48">
                                            <p:txEl>
                                              <p:pRg st="5" end="5"/>
                                            </p:txEl>
                                          </p:spTgt>
                                        </p:tgtEl>
                                        <p:attrNameLst>
                                          <p:attrName>style.visibility</p:attrName>
                                        </p:attrNameLst>
                                      </p:cBhvr>
                                      <p:to>
                                        <p:strVal val="visible"/>
                                      </p:to>
                                    </p:set>
                                    <p:animEffect transition="in" filter="randombar(horizontal)">
                                      <p:cBhvr>
                                        <p:cTn id="52" dur="500"/>
                                        <p:tgtEl>
                                          <p:spTgt spid="48">
                                            <p:txEl>
                                              <p:pRg st="5" end="5"/>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5" presetClass="path" presetSubtype="0" accel="50000" decel="50000" fill="hold" grpId="1" nodeType="clickEffect">
                                  <p:stCondLst>
                                    <p:cond delay="0"/>
                                  </p:stCondLst>
                                  <p:childTnLst>
                                    <p:animMotion origin="layout" path="M 2.70833E-6 4.07407E-6 L -0.39245 0.00069 " pathEditMode="relative" rAng="0" ptsTypes="AA">
                                      <p:cBhvr>
                                        <p:cTn id="56" dur="2000" fill="hold"/>
                                        <p:tgtEl>
                                          <p:spTgt spid="30"/>
                                        </p:tgtEl>
                                        <p:attrNameLst>
                                          <p:attrName>ppt_x</p:attrName>
                                          <p:attrName>ppt_y</p:attrName>
                                        </p:attrNameLst>
                                      </p:cBhvr>
                                      <p:rCtr x="-19583" y="46"/>
                                    </p:animMotion>
                                  </p:childTnLst>
                                </p:cTn>
                              </p:par>
                              <p:par>
                                <p:cTn id="57" presetID="35" presetClass="path" presetSubtype="0" accel="50000" decel="50000" fill="hold" grpId="2" nodeType="withEffect">
                                  <p:stCondLst>
                                    <p:cond delay="0"/>
                                  </p:stCondLst>
                                  <p:childTnLst>
                                    <p:animMotion origin="layout" path="M 0.39258 -0.00162 L -8.33333E-7 -4.81481E-6 " pathEditMode="relative" rAng="0" ptsTypes="AA">
                                      <p:cBhvr>
                                        <p:cTn id="58" dur="2000" fill="hold"/>
                                        <p:tgtEl>
                                          <p:spTgt spid="24"/>
                                        </p:tgtEl>
                                        <p:attrNameLst>
                                          <p:attrName>ppt_x</p:attrName>
                                          <p:attrName>ppt_y</p:attrName>
                                        </p:attrNameLst>
                                      </p:cBhvr>
                                      <p:rCtr x="-19583" y="-2801"/>
                                    </p:animMotion>
                                  </p:childTnLst>
                                </p:cTn>
                              </p:par>
                            </p:childTnLst>
                          </p:cTn>
                        </p:par>
                      </p:childTnLst>
                    </p:cTn>
                  </p:par>
                  <p:par>
                    <p:cTn id="59" fill="hold">
                      <p:stCondLst>
                        <p:cond delay="indefinite"/>
                      </p:stCondLst>
                      <p:childTnLst>
                        <p:par>
                          <p:cTn id="60" fill="hold">
                            <p:stCondLst>
                              <p:cond delay="0"/>
                            </p:stCondLst>
                            <p:childTnLst>
                              <p:par>
                                <p:cTn id="61" presetID="14" presetClass="exit" presetSubtype="10" fill="hold" grpId="2" nodeType="clickEffect">
                                  <p:stCondLst>
                                    <p:cond delay="0"/>
                                  </p:stCondLst>
                                  <p:childTnLst>
                                    <p:animEffect transition="out" filter="randombar(horizontal)">
                                      <p:cBhvr>
                                        <p:cTn id="62" dur="500"/>
                                        <p:tgtEl>
                                          <p:spTgt spid="30"/>
                                        </p:tgtEl>
                                      </p:cBhvr>
                                    </p:animEffect>
                                    <p:set>
                                      <p:cBhvr>
                                        <p:cTn id="63" dur="1" fill="hold">
                                          <p:stCondLst>
                                            <p:cond delay="499"/>
                                          </p:stCondLst>
                                        </p:cTn>
                                        <p:tgtEl>
                                          <p:spTgt spid="30"/>
                                        </p:tgtEl>
                                        <p:attrNameLst>
                                          <p:attrName>style.visibility</p:attrName>
                                        </p:attrNameLst>
                                      </p:cBhvr>
                                      <p:to>
                                        <p:strVal val="hidden"/>
                                      </p:to>
                                    </p:set>
                                  </p:childTnLst>
                                </p:cTn>
                              </p:par>
                              <p:par>
                                <p:cTn id="64" presetID="14" presetClass="exit" presetSubtype="10" fill="hold" grpId="3" nodeType="withEffect">
                                  <p:stCondLst>
                                    <p:cond delay="0"/>
                                  </p:stCondLst>
                                  <p:childTnLst>
                                    <p:animEffect transition="out" filter="randombar(horizontal)">
                                      <p:cBhvr>
                                        <p:cTn id="65" dur="500"/>
                                        <p:tgtEl>
                                          <p:spTgt spid="24"/>
                                        </p:tgtEl>
                                      </p:cBhvr>
                                    </p:animEffect>
                                    <p:set>
                                      <p:cBhvr>
                                        <p:cTn id="66" dur="1" fill="hold">
                                          <p:stCondLst>
                                            <p:cond delay="499"/>
                                          </p:stCondLst>
                                        </p:cTn>
                                        <p:tgtEl>
                                          <p:spTgt spid="24"/>
                                        </p:tgtEl>
                                        <p:attrNameLst>
                                          <p:attrName>style.visibility</p:attrName>
                                        </p:attrNameLst>
                                      </p:cBhvr>
                                      <p:to>
                                        <p:strVal val="hidden"/>
                                      </p:to>
                                    </p:set>
                                  </p:childTnLst>
                                </p:cTn>
                              </p:par>
                            </p:childTnLst>
                          </p:cTn>
                        </p:par>
                        <p:par>
                          <p:cTn id="67" fill="hold">
                            <p:stCondLst>
                              <p:cond delay="500"/>
                            </p:stCondLst>
                            <p:childTnLst>
                              <p:par>
                                <p:cTn id="68" presetID="14" presetClass="entr" presetSubtype="10" fill="hold" grpId="0" nodeType="afterEffect">
                                  <p:stCondLst>
                                    <p:cond delay="0"/>
                                  </p:stCondLst>
                                  <p:childTnLst>
                                    <p:set>
                                      <p:cBhvr>
                                        <p:cTn id="69" dur="1" fill="hold">
                                          <p:stCondLst>
                                            <p:cond delay="0"/>
                                          </p:stCondLst>
                                        </p:cTn>
                                        <p:tgtEl>
                                          <p:spTgt spid="55"/>
                                        </p:tgtEl>
                                        <p:attrNameLst>
                                          <p:attrName>style.visibility</p:attrName>
                                        </p:attrNameLst>
                                      </p:cBhvr>
                                      <p:to>
                                        <p:strVal val="visible"/>
                                      </p:to>
                                    </p:set>
                                    <p:animEffect transition="in" filter="randombar(horizontal)">
                                      <p:cBhvr>
                                        <p:cTn id="70" dur="500"/>
                                        <p:tgtEl>
                                          <p:spTgt spid="55"/>
                                        </p:tgtEl>
                                      </p:cBhvr>
                                    </p:animEffect>
                                  </p:childTnLst>
                                </p:cTn>
                              </p:par>
                            </p:childTnLst>
                          </p:cTn>
                        </p:par>
                        <p:par>
                          <p:cTn id="71" fill="hold">
                            <p:stCondLst>
                              <p:cond delay="1000"/>
                            </p:stCondLst>
                            <p:childTnLst>
                              <p:par>
                                <p:cTn id="72" presetID="14" presetClass="entr" presetSubtype="10" fill="hold" grpId="0" nodeType="afterEffect">
                                  <p:stCondLst>
                                    <p:cond delay="0"/>
                                  </p:stCondLst>
                                  <p:childTnLst>
                                    <p:set>
                                      <p:cBhvr>
                                        <p:cTn id="73" dur="1" fill="hold">
                                          <p:stCondLst>
                                            <p:cond delay="0"/>
                                          </p:stCondLst>
                                        </p:cTn>
                                        <p:tgtEl>
                                          <p:spTgt spid="47">
                                            <p:txEl>
                                              <p:pRg st="0" end="0"/>
                                            </p:txEl>
                                          </p:spTgt>
                                        </p:tgtEl>
                                        <p:attrNameLst>
                                          <p:attrName>style.visibility</p:attrName>
                                        </p:attrNameLst>
                                      </p:cBhvr>
                                      <p:to>
                                        <p:strVal val="visible"/>
                                      </p:to>
                                    </p:set>
                                    <p:animEffect transition="in" filter="randombar(horizontal)">
                                      <p:cBhvr>
                                        <p:cTn id="74" dur="500"/>
                                        <p:tgtEl>
                                          <p:spTgt spid="47">
                                            <p:txEl>
                                              <p:pRg st="0" end="0"/>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4" presetClass="entr" presetSubtype="10" fill="hold" grpId="0" nodeType="clickEffect">
                                  <p:stCondLst>
                                    <p:cond delay="0"/>
                                  </p:stCondLst>
                                  <p:childTnLst>
                                    <p:set>
                                      <p:cBhvr>
                                        <p:cTn id="78" dur="1" fill="hold">
                                          <p:stCondLst>
                                            <p:cond delay="0"/>
                                          </p:stCondLst>
                                        </p:cTn>
                                        <p:tgtEl>
                                          <p:spTgt spid="47">
                                            <p:txEl>
                                              <p:pRg st="1" end="1"/>
                                            </p:txEl>
                                          </p:spTgt>
                                        </p:tgtEl>
                                        <p:attrNameLst>
                                          <p:attrName>style.visibility</p:attrName>
                                        </p:attrNameLst>
                                      </p:cBhvr>
                                      <p:to>
                                        <p:strVal val="visible"/>
                                      </p:to>
                                    </p:set>
                                    <p:animEffect transition="in" filter="randombar(horizontal)">
                                      <p:cBhvr>
                                        <p:cTn id="79" dur="500"/>
                                        <p:tgtEl>
                                          <p:spTgt spid="47">
                                            <p:txEl>
                                              <p:pRg st="1" end="1"/>
                                            </p:txEl>
                                          </p:spTgt>
                                        </p:tgtEl>
                                      </p:cBhvr>
                                    </p:animEffect>
                                  </p:childTnLst>
                                </p:cTn>
                              </p:par>
                            </p:childTnLst>
                          </p:cTn>
                        </p:par>
                        <p:par>
                          <p:cTn id="80" fill="hold">
                            <p:stCondLst>
                              <p:cond delay="500"/>
                            </p:stCondLst>
                            <p:childTnLst>
                              <p:par>
                                <p:cTn id="81" presetID="14" presetClass="entr" presetSubtype="10" fill="hold" grpId="0" nodeType="afterEffect">
                                  <p:stCondLst>
                                    <p:cond delay="0"/>
                                  </p:stCondLst>
                                  <p:childTnLst>
                                    <p:set>
                                      <p:cBhvr>
                                        <p:cTn id="82" dur="1" fill="hold">
                                          <p:stCondLst>
                                            <p:cond delay="0"/>
                                          </p:stCondLst>
                                        </p:cTn>
                                        <p:tgtEl>
                                          <p:spTgt spid="47">
                                            <p:txEl>
                                              <p:pRg st="2" end="2"/>
                                            </p:txEl>
                                          </p:spTgt>
                                        </p:tgtEl>
                                        <p:attrNameLst>
                                          <p:attrName>style.visibility</p:attrName>
                                        </p:attrNameLst>
                                      </p:cBhvr>
                                      <p:to>
                                        <p:strVal val="visible"/>
                                      </p:to>
                                    </p:set>
                                    <p:animEffect transition="in" filter="randombar(horizontal)">
                                      <p:cBhvr>
                                        <p:cTn id="83" dur="500"/>
                                        <p:tgtEl>
                                          <p:spTgt spid="47">
                                            <p:txEl>
                                              <p:pRg st="2" end="2"/>
                                            </p:txEl>
                                          </p:spTgt>
                                        </p:tgtEl>
                                      </p:cBhvr>
                                    </p:animEffect>
                                  </p:childTnLst>
                                </p:cTn>
                              </p:par>
                            </p:childTnLst>
                          </p:cTn>
                        </p:par>
                        <p:par>
                          <p:cTn id="84" fill="hold">
                            <p:stCondLst>
                              <p:cond delay="1000"/>
                            </p:stCondLst>
                            <p:childTnLst>
                              <p:par>
                                <p:cTn id="85" presetID="14" presetClass="entr" presetSubtype="10" fill="hold" grpId="0" nodeType="afterEffect">
                                  <p:stCondLst>
                                    <p:cond delay="0"/>
                                  </p:stCondLst>
                                  <p:childTnLst>
                                    <p:set>
                                      <p:cBhvr>
                                        <p:cTn id="86" dur="1" fill="hold">
                                          <p:stCondLst>
                                            <p:cond delay="0"/>
                                          </p:stCondLst>
                                        </p:cTn>
                                        <p:tgtEl>
                                          <p:spTgt spid="47">
                                            <p:txEl>
                                              <p:pRg st="3" end="3"/>
                                            </p:txEl>
                                          </p:spTgt>
                                        </p:tgtEl>
                                        <p:attrNameLst>
                                          <p:attrName>style.visibility</p:attrName>
                                        </p:attrNameLst>
                                      </p:cBhvr>
                                      <p:to>
                                        <p:strVal val="visible"/>
                                      </p:to>
                                    </p:set>
                                    <p:animEffect transition="in" filter="randombar(horizontal)">
                                      <p:cBhvr>
                                        <p:cTn id="87" dur="500"/>
                                        <p:tgtEl>
                                          <p:spTgt spid="47">
                                            <p:txEl>
                                              <p:pRg st="3" end="3"/>
                                            </p:txEl>
                                          </p:spTgt>
                                        </p:tgtEl>
                                      </p:cBhvr>
                                    </p:animEffect>
                                  </p:childTnLst>
                                </p:cTn>
                              </p:par>
                            </p:childTnLst>
                          </p:cTn>
                        </p:par>
                        <p:par>
                          <p:cTn id="88" fill="hold">
                            <p:stCondLst>
                              <p:cond delay="1500"/>
                            </p:stCondLst>
                            <p:childTnLst>
                              <p:par>
                                <p:cTn id="89" presetID="14" presetClass="entr" presetSubtype="10" fill="hold" grpId="0" nodeType="afterEffect">
                                  <p:stCondLst>
                                    <p:cond delay="0"/>
                                  </p:stCondLst>
                                  <p:childTnLst>
                                    <p:set>
                                      <p:cBhvr>
                                        <p:cTn id="90" dur="1" fill="hold">
                                          <p:stCondLst>
                                            <p:cond delay="0"/>
                                          </p:stCondLst>
                                        </p:cTn>
                                        <p:tgtEl>
                                          <p:spTgt spid="47">
                                            <p:txEl>
                                              <p:pRg st="4" end="4"/>
                                            </p:txEl>
                                          </p:spTgt>
                                        </p:tgtEl>
                                        <p:attrNameLst>
                                          <p:attrName>style.visibility</p:attrName>
                                        </p:attrNameLst>
                                      </p:cBhvr>
                                      <p:to>
                                        <p:strVal val="visible"/>
                                      </p:to>
                                    </p:set>
                                    <p:animEffect transition="in" filter="randombar(horizontal)">
                                      <p:cBhvr>
                                        <p:cTn id="91" dur="500"/>
                                        <p:tgtEl>
                                          <p:spTgt spid="47">
                                            <p:txEl>
                                              <p:pRg st="4" end="4"/>
                                            </p:txEl>
                                          </p:spTgt>
                                        </p:tgtEl>
                                      </p:cBhvr>
                                    </p:animEffect>
                                  </p:childTnLst>
                                </p:cTn>
                              </p:par>
                            </p:childTnLst>
                          </p:cTn>
                        </p:par>
                        <p:par>
                          <p:cTn id="92" fill="hold">
                            <p:stCondLst>
                              <p:cond delay="2000"/>
                            </p:stCondLst>
                            <p:childTnLst>
                              <p:par>
                                <p:cTn id="93" presetID="14" presetClass="entr" presetSubtype="10" fill="hold" grpId="0" nodeType="afterEffect">
                                  <p:stCondLst>
                                    <p:cond delay="0"/>
                                  </p:stCondLst>
                                  <p:childTnLst>
                                    <p:set>
                                      <p:cBhvr>
                                        <p:cTn id="94" dur="1" fill="hold">
                                          <p:stCondLst>
                                            <p:cond delay="0"/>
                                          </p:stCondLst>
                                        </p:cTn>
                                        <p:tgtEl>
                                          <p:spTgt spid="47">
                                            <p:txEl>
                                              <p:pRg st="5" end="5"/>
                                            </p:txEl>
                                          </p:spTgt>
                                        </p:tgtEl>
                                        <p:attrNameLst>
                                          <p:attrName>style.visibility</p:attrName>
                                        </p:attrNameLst>
                                      </p:cBhvr>
                                      <p:to>
                                        <p:strVal val="visible"/>
                                      </p:to>
                                    </p:set>
                                    <p:animEffect transition="in" filter="randombar(horizontal)">
                                      <p:cBhvr>
                                        <p:cTn id="95" dur="500"/>
                                        <p:tgtEl>
                                          <p:spTgt spid="4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3" grpId="2" animBg="1"/>
      <p:bldP spid="24" grpId="0" animBg="1"/>
      <p:bldP spid="24" grpId="1" animBg="1"/>
      <p:bldP spid="24" grpId="2" animBg="1"/>
      <p:bldP spid="24" grpId="3" animBg="1"/>
      <p:bldP spid="47" grpId="0" uiExpand="1" build="p"/>
      <p:bldP spid="48" grpId="0" build="p"/>
      <p:bldP spid="55" grpId="0"/>
      <p:bldP spid="28" grpId="0"/>
      <p:bldP spid="30" grpId="0" animBg="1"/>
      <p:bldP spid="30" grpId="1" animBg="1"/>
      <p:bldP spid="30"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42000" r="-42000"/>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B356314-439B-45C2-8991-3E1C53633FDA}"/>
              </a:ext>
            </a:extLst>
          </p:cNvPr>
          <p:cNvSpPr>
            <a:spLocks noGrp="1"/>
          </p:cNvSpPr>
          <p:nvPr>
            <p:ph type="title"/>
          </p:nvPr>
        </p:nvSpPr>
        <p:spPr>
          <a:xfrm>
            <a:off x="1073151" y="2729753"/>
            <a:ext cx="3547533" cy="773560"/>
          </a:xfrm>
        </p:spPr>
        <p:txBody>
          <a:bodyPr/>
          <a:lstStyle/>
          <a:p>
            <a:r>
              <a:rPr lang="de-DE" sz="4400" dirty="0"/>
              <a:t>ARP- Cache</a:t>
            </a:r>
          </a:p>
        </p:txBody>
      </p:sp>
      <p:sp>
        <p:nvSpPr>
          <p:cNvPr id="4" name="Textplatzhalter 3">
            <a:extLst>
              <a:ext uri="{FF2B5EF4-FFF2-40B4-BE49-F238E27FC236}">
                <a16:creationId xmlns:a16="http://schemas.microsoft.com/office/drawing/2014/main" id="{56D70FA8-2173-4CD6-A8BD-67664F1C9BCE}"/>
              </a:ext>
            </a:extLst>
          </p:cNvPr>
          <p:cNvSpPr>
            <a:spLocks noGrp="1"/>
          </p:cNvSpPr>
          <p:nvPr>
            <p:ph type="body" sz="half" idx="2"/>
          </p:nvPr>
        </p:nvSpPr>
        <p:spPr>
          <a:xfrm>
            <a:off x="1073151" y="3677188"/>
            <a:ext cx="4054852" cy="2883105"/>
          </a:xfrm>
        </p:spPr>
        <p:txBody>
          <a:bodyPr>
            <a:normAutofit fontScale="85000" lnSpcReduction="20000"/>
          </a:bodyPr>
          <a:lstStyle/>
          <a:p>
            <a:endParaRPr lang="de-DE" sz="2800" b="1" dirty="0"/>
          </a:p>
          <a:p>
            <a:r>
              <a:rPr lang="de-DE" sz="2800" b="1" dirty="0"/>
              <a:t>Dynamisch:</a:t>
            </a:r>
          </a:p>
          <a:p>
            <a:r>
              <a:rPr lang="de-DE" sz="2800" b="1" dirty="0"/>
              <a:t>- Zeitstempel</a:t>
            </a:r>
          </a:p>
          <a:p>
            <a:r>
              <a:rPr lang="de-DE" sz="2800" b="1" dirty="0"/>
              <a:t>- Reboot</a:t>
            </a:r>
          </a:p>
          <a:p>
            <a:r>
              <a:rPr lang="de-DE" sz="2800" b="1" dirty="0"/>
              <a:t>Statisch:	</a:t>
            </a:r>
          </a:p>
          <a:p>
            <a:r>
              <a:rPr lang="de-DE" sz="2800" b="1" dirty="0"/>
              <a:t>- Reboot</a:t>
            </a:r>
          </a:p>
          <a:p>
            <a:endParaRPr lang="de-DE" sz="2400" b="1" dirty="0"/>
          </a:p>
        </p:txBody>
      </p:sp>
      <p:pic>
        <p:nvPicPr>
          <p:cNvPr id="5" name="Inhaltsplatzhalter 11" descr="Ein Bild, das drinnen enthält.&#10;&#10;Mit hoher Zuverlässigkeit generierte Beschreibung">
            <a:extLst>
              <a:ext uri="{FF2B5EF4-FFF2-40B4-BE49-F238E27FC236}">
                <a16:creationId xmlns:a16="http://schemas.microsoft.com/office/drawing/2014/main" id="{61AC74C1-5648-47CD-92A1-CD0B92685A6B}"/>
              </a:ext>
            </a:extLst>
          </p:cNvPr>
          <p:cNvPicPr>
            <a:picLocks noGrp="1" noChangeAspect="1"/>
          </p:cNvPicPr>
          <p:nvPr>
            <p:ph idx="1"/>
          </p:nvPr>
        </p:nvPicPr>
        <p:blipFill>
          <a:blip r:embed="rId4"/>
          <a:stretch>
            <a:fillRect/>
          </a:stretch>
        </p:blipFill>
        <p:spPr>
          <a:xfrm>
            <a:off x="5128003" y="1884917"/>
            <a:ext cx="6924291" cy="4675376"/>
          </a:xfrm>
          <a:ln>
            <a:solidFill>
              <a:schemeClr val="tx1"/>
            </a:solidFill>
          </a:ln>
        </p:spPr>
      </p:pic>
      <p:sp>
        <p:nvSpPr>
          <p:cNvPr id="8" name="Titel 1">
            <a:extLst>
              <a:ext uri="{FF2B5EF4-FFF2-40B4-BE49-F238E27FC236}">
                <a16:creationId xmlns:a16="http://schemas.microsoft.com/office/drawing/2014/main" id="{1576695D-001E-411A-8DC0-F50602534FF6}"/>
              </a:ext>
            </a:extLst>
          </p:cNvPr>
          <p:cNvSpPr txBox="1">
            <a:spLocks/>
          </p:cNvSpPr>
          <p:nvPr/>
        </p:nvSpPr>
        <p:spPr>
          <a:xfrm>
            <a:off x="299012" y="-1506071"/>
            <a:ext cx="11892988" cy="2883105"/>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2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de-DE" sz="2800" b="0" dirty="0">
                <a:latin typeface="Order Pizza" panose="02000500000000000000" pitchFamily="2" charset="0"/>
              </a:rPr>
              <a:t>Funktionsweise des ARP Caches</a:t>
            </a:r>
          </a:p>
        </p:txBody>
      </p:sp>
    </p:spTree>
    <p:extLst>
      <p:ext uri="{BB962C8B-B14F-4D97-AF65-F5344CB8AC3E}">
        <p14:creationId xmlns:p14="http://schemas.microsoft.com/office/powerpoint/2010/main" val="202856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randombar(horizontal)">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randombar(horizontal)">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randombar(horizontal)">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randombar(horizontal)">
                                      <p:cBhvr>
                                        <p:cTn id="2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837473B0-CC2E-450A-ABE3-18F120FF3D39}">
                <a1611:picAttrSrcUrl xmlns:a1611="http://schemas.microsoft.com/office/drawing/2016/11/main" r:id="rId4"/>
              </a:ext>
            </a:extLst>
          </a:blip>
          <a:srcRect/>
          <a:stretch>
            <a:fillRect l="-18000" r="-18000"/>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110CD5-52FC-4A71-AB5C-559C3DA0C547}"/>
              </a:ext>
            </a:extLst>
          </p:cNvPr>
          <p:cNvSpPr>
            <a:spLocks noGrp="1"/>
          </p:cNvSpPr>
          <p:nvPr>
            <p:ph type="title"/>
          </p:nvPr>
        </p:nvSpPr>
        <p:spPr/>
        <p:txBody>
          <a:bodyPr/>
          <a:lstStyle/>
          <a:p>
            <a:r>
              <a:rPr lang="de-DE" dirty="0">
                <a:latin typeface="Order Pizza" panose="02000500000000000000" pitchFamily="2" charset="0"/>
              </a:rPr>
              <a:t>ARP</a:t>
            </a:r>
          </a:p>
        </p:txBody>
      </p:sp>
      <mc:AlternateContent xmlns:mc="http://schemas.openxmlformats.org/markup-compatibility/2006">
        <mc:Choice xmlns:psuz="http://schemas.microsoft.com/office/powerpoint/2016/summaryzoom" Requires="psuz">
          <p:graphicFrame>
            <p:nvGraphicFramePr>
              <p:cNvPr id="5" name="Zusammenfassungszoom 4">
                <a:extLst>
                  <a:ext uri="{FF2B5EF4-FFF2-40B4-BE49-F238E27FC236}">
                    <a16:creationId xmlns:a16="http://schemas.microsoft.com/office/drawing/2014/main" id="{2DB2077C-B06A-4E8C-AB5C-730F39954BD4}"/>
                  </a:ext>
                </a:extLst>
              </p:cNvPr>
              <p:cNvGraphicFramePr>
                <a:graphicFrameLocks noChangeAspect="1"/>
              </p:cNvGraphicFramePr>
              <p:nvPr>
                <p:extLst>
                  <p:ext uri="{D42A27DB-BD31-4B8C-83A1-F6EECF244321}">
                    <p14:modId xmlns:p14="http://schemas.microsoft.com/office/powerpoint/2010/main" val="3542667936"/>
                  </p:ext>
                </p:extLst>
              </p:nvPr>
            </p:nvGraphicFramePr>
            <p:xfrm>
              <a:off x="819150" y="2222500"/>
              <a:ext cx="10553700" cy="3636963"/>
            </p:xfrm>
            <a:graphic>
              <a:graphicData uri="http://schemas.microsoft.com/office/powerpoint/2016/summaryzoom">
                <psuz:summaryZm>
                  <psuz:summaryZmObj sectionId="{3D218F24-9BB5-48BE-9A8A-FBE3ECBF590D}">
                    <psuz:zmPr id="{DB4F4522-D680-4EC6-BF58-78944FD9A593}" transitionDur="1000">
                      <p166:blipFill xmlns:p166="http://schemas.microsoft.com/office/powerpoint/2016/6/main">
                        <a:blip r:embed="rId5"/>
                        <a:stretch>
                          <a:fillRect/>
                        </a:stretch>
                      </p166:blipFill>
                      <p166:spPr xmlns:p166="http://schemas.microsoft.com/office/powerpoint/2016/6/main">
                        <a:xfrm>
                          <a:off x="803386" y="127294"/>
                          <a:ext cx="2909570" cy="1636633"/>
                        </a:xfrm>
                        <a:prstGeom prst="rect">
                          <a:avLst/>
                        </a:prstGeom>
                        <a:ln w="3175">
                          <a:solidFill>
                            <a:prstClr val="ltGray"/>
                          </a:solidFill>
                        </a:ln>
                      </p166:spPr>
                    </psuz:zmPr>
                  </psuz:summaryZmObj>
                  <psuz:summaryZmObj sectionId="{EF81F0D7-8BEB-4B6E-9AEC-0CCC159B2FE0}">
                    <psuz:zmPr id="{C38E7810-6A0B-43A9-853C-D1192010B689}" transitionDur="1000">
                      <p166:blipFill xmlns:p166="http://schemas.microsoft.com/office/powerpoint/2016/6/main">
                        <a:blip r:embed="rId6"/>
                        <a:stretch>
                          <a:fillRect/>
                        </a:stretch>
                      </p166:blipFill>
                      <p166:spPr xmlns:p166="http://schemas.microsoft.com/office/powerpoint/2016/6/main">
                        <a:xfrm>
                          <a:off x="3822065" y="127294"/>
                          <a:ext cx="2909570" cy="1636633"/>
                        </a:xfrm>
                        <a:prstGeom prst="rect">
                          <a:avLst/>
                        </a:prstGeom>
                      </p166:spPr>
                    </psuz:zmPr>
                  </psuz:summaryZmObj>
                  <psuz:summaryZmObj sectionId="{10967F09-9888-4990-86F2-0A9329B2F561}">
                    <psuz:zmPr id="{0622D502-38F2-492C-A3B0-6114D72AA64B}" transitionDur="1000">
                      <p166:blipFill xmlns:p166="http://schemas.microsoft.com/office/powerpoint/2016/6/main">
                        <a:blip r:embed="rId7"/>
                        <a:stretch>
                          <a:fillRect/>
                        </a:stretch>
                      </p166:blipFill>
                      <p166:spPr xmlns:p166="http://schemas.microsoft.com/office/powerpoint/2016/6/main">
                        <a:xfrm>
                          <a:off x="6840744" y="127294"/>
                          <a:ext cx="2909570" cy="1636633"/>
                        </a:xfrm>
                        <a:prstGeom prst="rect">
                          <a:avLst/>
                        </a:prstGeom>
                      </p166:spPr>
                    </psuz:zmPr>
                  </psuz:summaryZmObj>
                  <psuz:summaryZmObj sectionId="{ECE90902-7C65-4D22-86DB-BBA956B88A57}">
                    <psuz:zmPr id="{F64A7D0B-F8FF-4840-B288-4A48DB3E2CFE}" transitionDur="1000">
                      <p166:blipFill xmlns:p166="http://schemas.microsoft.com/office/powerpoint/2016/6/main">
                        <a:blip r:embed="rId8"/>
                        <a:stretch>
                          <a:fillRect/>
                        </a:stretch>
                      </p166:blipFill>
                      <p166:spPr xmlns:p166="http://schemas.microsoft.com/office/powerpoint/2016/6/main">
                        <a:xfrm>
                          <a:off x="803386" y="1873036"/>
                          <a:ext cx="2909570" cy="1636633"/>
                        </a:xfrm>
                        <a:prstGeom prst="rect">
                          <a:avLst/>
                        </a:prstGeom>
                        <a:ln w="3175">
                          <a:solidFill>
                            <a:prstClr val="ltGray"/>
                          </a:solidFill>
                        </a:ln>
                      </p166:spPr>
                    </psuz:zmPr>
                  </psuz:summaryZmObj>
                  <psuz:summaryZmObj sectionId="{7B018431-6D3F-482B-8484-D4A00C4B2054}">
                    <psuz:zmPr id="{C74CA60D-358F-4EEE-9C1F-84BCE9E92F3C}" transitionDur="1000">
                      <p166:blipFill xmlns:p166="http://schemas.microsoft.com/office/powerpoint/2016/6/main">
                        <a:blip r:embed="rId9"/>
                        <a:stretch>
                          <a:fillRect/>
                        </a:stretch>
                      </p166:blipFill>
                      <p166:spPr xmlns:p166="http://schemas.microsoft.com/office/powerpoint/2016/6/main">
                        <a:xfrm>
                          <a:off x="3822065" y="1873036"/>
                          <a:ext cx="2909570" cy="1636633"/>
                        </a:xfrm>
                        <a:prstGeom prst="rect">
                          <a:avLst/>
                        </a:prstGeom>
                        <a:ln w="3175">
                          <a:solidFill>
                            <a:prstClr val="ltGray"/>
                          </a:solidFill>
                        </a:ln>
                      </p166:spPr>
                    </psuz:zmPr>
                  </psuz:summaryZmObj>
                  <psuz:summaryZmObj sectionId="{4249F2B8-69E3-492D-909C-FC8789C7FE90}">
                    <psuz:zmPr id="{C4459585-EB88-4746-A139-6D7F5D9B6E15}" transitionDur="1000">
                      <p166:blipFill xmlns:p166="http://schemas.microsoft.com/office/powerpoint/2016/6/main">
                        <a:blip r:embed="rId10"/>
                        <a:stretch>
                          <a:fillRect/>
                        </a:stretch>
                      </p166:blipFill>
                      <p166:spPr xmlns:p166="http://schemas.microsoft.com/office/powerpoint/2016/6/main">
                        <a:xfrm>
                          <a:off x="6840744" y="1873036"/>
                          <a:ext cx="2909570" cy="1636633"/>
                        </a:xfrm>
                        <a:prstGeom prst="rect">
                          <a:avLst/>
                        </a:prstGeom>
                        <a:ln w="3175">
                          <a:solidFill>
                            <a:prstClr val="ltGray"/>
                          </a:solidFill>
                        </a:ln>
                      </p166:spPr>
                    </psuz:zmPr>
                  </psuz:summaryZmObj>
                  <psuz:gridLayout/>
                </psuz:summaryZm>
              </a:graphicData>
            </a:graphic>
          </p:graphicFrame>
        </mc:Choice>
        <mc:Fallback>
          <p:grpSp>
            <p:nvGrpSpPr>
              <p:cNvPr id="5" name="Zusammenfassungszoom 4">
                <a:extLst>
                  <a:ext uri="{FF2B5EF4-FFF2-40B4-BE49-F238E27FC236}">
                    <a16:creationId xmlns:a16="http://schemas.microsoft.com/office/drawing/2014/main" id="{2DB2077C-B06A-4E8C-AB5C-730F39954BD4}"/>
                  </a:ext>
                </a:extLst>
              </p:cNvPr>
              <p:cNvGrpSpPr>
                <a:grpSpLocks noGrp="1" noUngrp="1" noRot="1" noChangeAspect="1" noMove="1" noResize="1"/>
              </p:cNvGrpSpPr>
              <p:nvPr/>
            </p:nvGrpSpPr>
            <p:grpSpPr>
              <a:xfrm>
                <a:off x="819150" y="2222500"/>
                <a:ext cx="10553700" cy="3636963"/>
                <a:chOff x="819150" y="2222500"/>
                <a:chExt cx="10553700" cy="3636963"/>
              </a:xfrm>
            </p:grpSpPr>
            <p:pic>
              <p:nvPicPr>
                <p:cNvPr id="3" name="Grafik 3">
                  <a:hlinkClick r:id="rId11"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1622536" y="2349794"/>
                  <a:ext cx="2909570" cy="1636633"/>
                </a:xfrm>
                <a:prstGeom prst="rect">
                  <a:avLst/>
                </a:prstGeom>
                <a:ln w="3175">
                  <a:solidFill>
                    <a:prstClr val="ltGray"/>
                  </a:solidFill>
                </a:ln>
              </p:spPr>
            </p:pic>
            <p:pic>
              <p:nvPicPr>
                <p:cNvPr id="4" name="Grafik 4">
                  <a:hlinkClick r:id="rId12"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4641215" y="2349794"/>
                  <a:ext cx="2909570" cy="1636633"/>
                </a:xfrm>
                <a:prstGeom prst="rect">
                  <a:avLst/>
                </a:prstGeom>
              </p:spPr>
            </p:pic>
            <p:pic>
              <p:nvPicPr>
                <p:cNvPr id="6" name="Grafik 6">
                  <a:hlinkClick r:id="rId13"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7659894" y="2349794"/>
                  <a:ext cx="2909570" cy="1636633"/>
                </a:xfrm>
                <a:prstGeom prst="rect">
                  <a:avLst/>
                </a:prstGeom>
              </p:spPr>
            </p:pic>
            <p:pic>
              <p:nvPicPr>
                <p:cNvPr id="7" name="Grafik 7">
                  <a:hlinkClick r:id="rId14"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1622536" y="4095536"/>
                  <a:ext cx="2909570" cy="1636633"/>
                </a:xfrm>
                <a:prstGeom prst="rect">
                  <a:avLst/>
                </a:prstGeom>
                <a:ln w="3175">
                  <a:solidFill>
                    <a:prstClr val="ltGray"/>
                  </a:solidFill>
                </a:ln>
              </p:spPr>
            </p:pic>
            <p:pic>
              <p:nvPicPr>
                <p:cNvPr id="8" name="Grafik 8">
                  <a:hlinkClick r:id="rId15"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4641215" y="4095536"/>
                  <a:ext cx="2909570" cy="1636633"/>
                </a:xfrm>
                <a:prstGeom prst="rect">
                  <a:avLst/>
                </a:prstGeom>
                <a:ln w="3175">
                  <a:solidFill>
                    <a:prstClr val="ltGray"/>
                  </a:solidFill>
                </a:ln>
              </p:spPr>
            </p:pic>
            <p:pic>
              <p:nvPicPr>
                <p:cNvPr id="9" name="Grafik 9">
                  <a:hlinkClick r:id="rId16"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7659894" y="4095536"/>
                  <a:ext cx="2909570" cy="1636633"/>
                </a:xfrm>
                <a:prstGeom prst="rect">
                  <a:avLst/>
                </a:prstGeom>
                <a:ln w="3175">
                  <a:solidFill>
                    <a:prstClr val="ltGray"/>
                  </a:solidFill>
                </a:ln>
              </p:spPr>
            </p:pic>
          </p:grpSp>
        </mc:Fallback>
      </mc:AlternateContent>
    </p:spTree>
    <p:extLst>
      <p:ext uri="{BB962C8B-B14F-4D97-AF65-F5344CB8AC3E}">
        <p14:creationId xmlns:p14="http://schemas.microsoft.com/office/powerpoint/2010/main" val="2218022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Zitierfähig">
  <a:themeElements>
    <a:clrScheme name="Orangero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1328</Words>
  <Application>Microsoft Office PowerPoint</Application>
  <PresentationFormat>Breitbild</PresentationFormat>
  <Paragraphs>108</Paragraphs>
  <Slides>8</Slides>
  <Notes>5</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8</vt:i4>
      </vt:variant>
    </vt:vector>
  </HeadingPairs>
  <TitlesOfParts>
    <vt:vector size="14" baseType="lpstr">
      <vt:lpstr>Arial</vt:lpstr>
      <vt:lpstr>Calibri</vt:lpstr>
      <vt:lpstr>Century Gothic</vt:lpstr>
      <vt:lpstr>Order Pizza</vt:lpstr>
      <vt:lpstr>Wingdings 2</vt:lpstr>
      <vt:lpstr>Zitierfähig</vt:lpstr>
      <vt:lpstr>Address Resolution  Protocol</vt:lpstr>
      <vt:lpstr>ARP Beispiel</vt:lpstr>
      <vt:lpstr>PowerPoint-Präsentation</vt:lpstr>
      <vt:lpstr>ARP Innerhalb eines Subnetzes</vt:lpstr>
      <vt:lpstr>ARP Außerhalb eines Subnetzes </vt:lpstr>
      <vt:lpstr>Typischer Ablauf einer Adressaufloesung</vt:lpstr>
      <vt:lpstr>ARP- Cache</vt:lpstr>
      <vt:lpstr>ARP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Das Address Resolution Protocol</dc:title>
  <dc:creator>Felix Klagge</dc:creator>
  <cp:lastModifiedBy>Felix Klagge</cp:lastModifiedBy>
  <cp:revision>2</cp:revision>
  <dcterms:created xsi:type="dcterms:W3CDTF">2018-09-12T16:10:55Z</dcterms:created>
  <dcterms:modified xsi:type="dcterms:W3CDTF">2018-09-20T06:45:12Z</dcterms:modified>
</cp:coreProperties>
</file>